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sldIdLst>
    <p:sldId id="279" r:id="rId3"/>
    <p:sldId id="269" r:id="rId4"/>
    <p:sldId id="282" r:id="rId5"/>
    <p:sldId id="268" r:id="rId6"/>
    <p:sldId id="274" r:id="rId7"/>
    <p:sldId id="277" r:id="rId8"/>
    <p:sldId id="275" r:id="rId9"/>
    <p:sldId id="262" r:id="rId10"/>
    <p:sldId id="283" r:id="rId11"/>
    <p:sldId id="264" r:id="rId12"/>
    <p:sldId id="294" r:id="rId13"/>
    <p:sldId id="270" r:id="rId14"/>
    <p:sldId id="266" r:id="rId15"/>
    <p:sldId id="284" r:id="rId16"/>
    <p:sldId id="297" r:id="rId17"/>
    <p:sldId id="288" r:id="rId18"/>
    <p:sldId id="296" r:id="rId19"/>
    <p:sldId id="287" r:id="rId20"/>
    <p:sldId id="285" r:id="rId21"/>
    <p:sldId id="267" r:id="rId22"/>
    <p:sldId id="295" r:id="rId23"/>
    <p:sldId id="290" r:id="rId24"/>
    <p:sldId id="276" r:id="rId25"/>
    <p:sldId id="298" r:id="rId26"/>
    <p:sldId id="259" r:id="rId27"/>
    <p:sldId id="299" r:id="rId28"/>
    <p:sldId id="300" r:id="rId29"/>
    <p:sldId id="301" r:id="rId30"/>
    <p:sldId id="289" r:id="rId31"/>
    <p:sldId id="302" r:id="rId32"/>
    <p:sldId id="303" r:id="rId33"/>
    <p:sldId id="304" r:id="rId34"/>
    <p:sldId id="327" r:id="rId35"/>
    <p:sldId id="328" r:id="rId3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61" userDrawn="1">
          <p15:clr>
            <a:srgbClr val="A4A3A4"/>
          </p15:clr>
        </p15:guide>
        <p15:guide id="3" pos="506" userDrawn="1">
          <p15:clr>
            <a:srgbClr val="A4A3A4"/>
          </p15:clr>
        </p15:guide>
        <p15:guide id="4" pos="5677" userDrawn="1">
          <p15:clr>
            <a:srgbClr val="A4A3A4"/>
          </p15:clr>
        </p15:guide>
        <p15:guide id="5" orient="horz" pos="4088" userDrawn="1">
          <p15:clr>
            <a:srgbClr val="A4A3A4"/>
          </p15:clr>
        </p15:guide>
        <p15:guide id="6" orient="horz" pos="255" userDrawn="1">
          <p15:clr>
            <a:srgbClr val="A4A3A4"/>
          </p15:clr>
        </p15:guide>
        <p15:guide id="7" orient="horz" pos="1865" userDrawn="1">
          <p15:clr>
            <a:srgbClr val="A4A3A4"/>
          </p15:clr>
        </p15:guide>
        <p15:guide id="8" orient="horz" pos="2976" userDrawn="1">
          <p15:clr>
            <a:srgbClr val="A4A3A4"/>
          </p15:clr>
        </p15:guide>
        <p15:guide id="9" pos="3114" userDrawn="1">
          <p15:clr>
            <a:srgbClr val="A4A3A4"/>
          </p15:clr>
        </p15:guide>
        <p15:guide id="10" orient="horz" pos="2341" userDrawn="1">
          <p15:clr>
            <a:srgbClr val="A4A3A4"/>
          </p15:clr>
        </p15:guide>
        <p15:guide id="11" pos="102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0F0"/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6196" autoAdjust="0"/>
  </p:normalViewPr>
  <p:slideViewPr>
    <p:cSldViewPr snapToGrid="0" showGuides="1">
      <p:cViewPr varScale="1">
        <p:scale>
          <a:sx n="101" d="100"/>
          <a:sy n="101" d="100"/>
        </p:scale>
        <p:origin x="2496" y="108"/>
      </p:cViewPr>
      <p:guideLst>
        <p:guide orient="horz" pos="1661"/>
        <p:guide pos="506"/>
        <p:guide pos="5677"/>
        <p:guide orient="horz" pos="4088"/>
        <p:guide orient="horz" pos="255"/>
        <p:guide orient="horz" pos="1865"/>
        <p:guide orient="horz" pos="2976"/>
        <p:guide pos="3114"/>
        <p:guide orient="horz" pos="2341"/>
        <p:guide pos="102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-36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heme" Target="theme/them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0" i="0" u="none" strike="noStrike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r>
              <a:rPr lang="zh-CN" altLang="en-US" sz="1800" dirty="0"/>
              <a:t>输入你的图表标题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spc="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chemeClr val="accent2">
                <a:alpha val="5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3C0-4F2C-A90E-F983DE17842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chemeClr val="accent3">
                <a:alpha val="5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3C0-4F2C-A90E-F983DE178427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424045552"/>
        <c:axId val="1424038992"/>
      </c:barChart>
      <c:catAx>
        <c:axId val="14240455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424038992"/>
        <c:crosses val="autoZero"/>
        <c:auto val="1"/>
        <c:lblAlgn val="ctr"/>
        <c:lblOffset val="100"/>
        <c:noMultiLvlLbl val="0"/>
      </c:catAx>
      <c:valAx>
        <c:axId val="1424038992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bg1">
                  <a:alpha val="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424045552"/>
        <c:crosses val="autoZero"/>
        <c:crossBetween val="between"/>
      </c:valAx>
      <c:spPr>
        <a:noFill/>
        <a:ln w="25400">
          <a:noFill/>
        </a:ln>
        <a:effectLst/>
      </c:spPr>
    </c:plotArea>
    <c:legend>
      <c:legendPos val="r"/>
      <c:layout>
        <c:manualLayout>
          <c:xMode val="edge"/>
          <c:yMode val="edge"/>
          <c:x val="0.87791839977943553"/>
          <c:y val="0.35250429583391779"/>
          <c:w val="0.11294417594966617"/>
          <c:h val="0.2919014763641464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400">
          <a:solidFill>
            <a:schemeClr val="bg1"/>
          </a:solidFill>
          <a:latin typeface="+mn-lt"/>
        </a:defRPr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内容占位符 10">
            <a:extLst>
              <a:ext uri="{FF2B5EF4-FFF2-40B4-BE49-F238E27FC236}">
                <a16:creationId xmlns:a16="http://schemas.microsoft.com/office/drawing/2014/main" id="{46244FC4-C4E7-4478-855E-1B4B62B32D0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47662" y="394018"/>
            <a:ext cx="4513897" cy="522287"/>
          </a:xfrm>
        </p:spPr>
        <p:txBody>
          <a:bodyPr/>
          <a:lstStyle>
            <a:lvl1pPr marL="0" indent="0">
              <a:buNone/>
              <a:defRPr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477178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366B69-BFCD-4E50-AC45-46E44EDAB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2DF0EFD-B8B0-4E62-A96C-CE55D960AB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623EED8-D256-4109-B22A-167632043F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08E83-983E-4479-977D-EF3A4801062D}" type="datetimeFigureOut">
              <a:rPr lang="zh-CN" altLang="en-US" smtClean="0"/>
              <a:t>2021/6/12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A29C353-9D19-429B-A9C6-AA83A63792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3A5B0DC-86D8-48A3-A5BF-F5E490CE31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5756C-E6AC-4C56-82AC-4D0B1EC264A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88689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7E3D9DA1-0B52-4816-86E5-DCD0196FF72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F8A9131-300E-45D2-8EFC-0414355303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68B8C89-CF39-42A9-8DFF-FD3EBAB975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08E83-983E-4479-977D-EF3A4801062D}" type="datetimeFigureOut">
              <a:rPr lang="zh-CN" altLang="en-US" smtClean="0"/>
              <a:t>2021/6/12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B93E737-D90A-4EC8-B7AA-E628C5BBE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677102E-C7EA-4BC1-8102-3D8DCDF76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5756C-E6AC-4C56-82AC-4D0B1EC264A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54710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BBA5FCB1-5872-47E4-8005-C02924DEF68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C22F4C4-E2FD-4440-B106-9B2D7D210CE9}" type="datetimeFigureOut">
              <a:rPr lang="zh-CN" altLang="en-US" smtClean="0"/>
              <a:t>2021/6/12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59C6237-4E7F-4B9D-A722-BB6099FE24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6DFB500-091C-45AA-912A-EA9391BAFA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D52985B-615B-437A-BE88-E1843AD96F74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9CEAB1A-DFA4-42BF-B4C5-826CEA05C1D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098" b="25858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4467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697978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7353331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背景图案&#10;&#10;描述已自动生成">
            <a:extLst>
              <a:ext uri="{FF2B5EF4-FFF2-40B4-BE49-F238E27FC236}">
                <a16:creationId xmlns:a16="http://schemas.microsoft.com/office/drawing/2014/main" id="{82CC82CA-FEF8-48E2-87E7-3EC3EC331F5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19" t="9288" r="17619" b="9288"/>
          <a:stretch>
            <a:fillRect/>
          </a:stretch>
        </p:blipFill>
        <p:spPr>
          <a:xfrm rot="5400000">
            <a:off x="2667000" y="-2667000"/>
            <a:ext cx="6858000" cy="12192000"/>
          </a:xfrm>
          <a:custGeom>
            <a:avLst/>
            <a:gdLst>
              <a:gd name="connsiteX0" fmla="*/ 0 w 6858000"/>
              <a:gd name="connsiteY0" fmla="*/ 12192000 h 12192000"/>
              <a:gd name="connsiteX1" fmla="*/ 0 w 6858000"/>
              <a:gd name="connsiteY1" fmla="*/ 0 h 12192000"/>
              <a:gd name="connsiteX2" fmla="*/ 6858000 w 6858000"/>
              <a:gd name="connsiteY2" fmla="*/ 0 h 12192000"/>
              <a:gd name="connsiteX3" fmla="*/ 6858000 w 6858000"/>
              <a:gd name="connsiteY3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58000" h="12192000">
                <a:moveTo>
                  <a:pt x="0" y="12192000"/>
                </a:moveTo>
                <a:lnTo>
                  <a:pt x="0" y="0"/>
                </a:lnTo>
                <a:lnTo>
                  <a:pt x="6858000" y="0"/>
                </a:lnTo>
                <a:lnTo>
                  <a:pt x="6858000" y="12192000"/>
                </a:lnTo>
                <a:close/>
              </a:path>
            </a:pathLst>
          </a:cu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68B90D43-76B8-47FA-9AE0-7F241A93D61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l="36350" t="31576" r="35008" b="28815"/>
          <a:stretch>
            <a:fillRect/>
          </a:stretch>
        </p:blipFill>
        <p:spPr>
          <a:xfrm flipV="1">
            <a:off x="-1045025" y="-587827"/>
            <a:ext cx="14282054" cy="8033654"/>
          </a:xfrm>
          <a:custGeom>
            <a:avLst/>
            <a:gdLst>
              <a:gd name="connsiteX0" fmla="*/ 0 w 12191999"/>
              <a:gd name="connsiteY0" fmla="*/ 6858000 h 6858000"/>
              <a:gd name="connsiteX1" fmla="*/ 12191999 w 12191999"/>
              <a:gd name="connsiteY1" fmla="*/ 6858000 h 6858000"/>
              <a:gd name="connsiteX2" fmla="*/ 12191999 w 12191999"/>
              <a:gd name="connsiteY2" fmla="*/ 0 h 6858000"/>
              <a:gd name="connsiteX3" fmla="*/ 0 w 12191999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1999" h="6858000">
                <a:moveTo>
                  <a:pt x="0" y="6858000"/>
                </a:moveTo>
                <a:lnTo>
                  <a:pt x="12191999" y="6858000"/>
                </a:lnTo>
                <a:lnTo>
                  <a:pt x="12191999" y="0"/>
                </a:lnTo>
                <a:lnTo>
                  <a:pt x="0" y="0"/>
                </a:lnTo>
                <a:close/>
              </a:path>
            </a:pathLst>
          </a:custGeom>
          <a:effectLst>
            <a:softEdge rad="635000"/>
          </a:effectLst>
        </p:spPr>
      </p:pic>
    </p:spTree>
    <p:extLst>
      <p:ext uri="{BB962C8B-B14F-4D97-AF65-F5344CB8AC3E}">
        <p14:creationId xmlns:p14="http://schemas.microsoft.com/office/powerpoint/2010/main" val="402131645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28705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894381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01838F-17BD-45C6-8F2B-3003F59E6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B112E06-47C6-4B9F-ACEF-636BB63DA5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75C6EED-6F1E-4B10-886A-03596C1FAC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08E83-983E-4479-977D-EF3A4801062D}" type="datetimeFigureOut">
              <a:rPr lang="zh-CN" altLang="en-US" smtClean="0"/>
              <a:t>2021/6/12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5B11317-5FCD-4A1A-8F58-BCC0831896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9212427-9306-46CF-BE91-554D81AFE5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5756C-E6AC-4C56-82AC-4D0B1EC264A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83056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D9E98E-17C8-42FB-B1E4-545100F97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571B895-44C5-4E9A-BCE3-81E27F3CC49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44F57D2-E41E-4DE8-9255-B4A170995F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AC369D6-6FB0-40CD-BDC2-8D6344EC15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08E83-983E-4479-977D-EF3A4801062D}" type="datetimeFigureOut">
              <a:rPr lang="zh-CN" altLang="en-US" smtClean="0"/>
              <a:t>2021/6/12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9854597-1188-48FE-A3A8-5BCB705484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0FE5AC0-BCA2-4AB6-B5CC-5C07BD0B6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5756C-E6AC-4C56-82AC-4D0B1EC264A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41467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E70584-A50F-41CB-83B1-DA71BF8E9E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A363F87-887A-44A1-825E-1DDBC4F515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E179280-95DE-48F4-ADE0-260FE88EAF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DC91232-B82C-4407-88A1-AEA560D2227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E568352D-8D61-400A-9789-4B59779D190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07871EA4-CFDB-4DEA-91A0-7D7FB91DB3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08E83-983E-4479-977D-EF3A4801062D}" type="datetimeFigureOut">
              <a:rPr lang="zh-CN" altLang="en-US" smtClean="0"/>
              <a:t>2021/6/12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1A8B8F86-0E17-41B8-AE68-9B29300A27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FA686018-9B15-454F-82DE-E9358C3946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5756C-E6AC-4C56-82AC-4D0B1EC264A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02574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304474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E9DE087-AF6C-44A8-8D7A-A8469F83DE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08E83-983E-4479-977D-EF3A4801062D}" type="datetimeFigureOut">
              <a:rPr lang="zh-CN" altLang="en-US" smtClean="0"/>
              <a:t>2021/6/12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6A6B239-32E0-4B97-A796-558938C4A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4FA3F02-AA83-49EB-83F4-0793511C6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5756C-E6AC-4C56-82AC-4D0B1EC264A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73486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61445D-7185-47A9-957D-34A4E6DEBC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F4D3585-2BFB-4C69-9220-2732171D4E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86DA90A-1975-43B6-BF08-BEDAFDBD62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DD2F133-A25A-4159-AFBC-57386868C3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08E83-983E-4479-977D-EF3A4801062D}" type="datetimeFigureOut">
              <a:rPr lang="zh-CN" altLang="en-US" smtClean="0"/>
              <a:t>2021/6/12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96FA05E-09FF-4037-B8F7-95020B6DAF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AFC0202-EAD8-48A1-AEDD-C0239E9AE2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5756C-E6AC-4C56-82AC-4D0B1EC264A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09264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9BF0132-A027-428F-86B5-943E760C54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0A3EC55C-3957-47A9-BD54-16CCC16FB82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41B9628-C284-4431-91CF-051A82F8E7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9538F8F-2B92-4B50-A737-11C42B675F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08E83-983E-4479-977D-EF3A4801062D}" type="datetimeFigureOut">
              <a:rPr lang="zh-CN" altLang="en-US" smtClean="0"/>
              <a:t>2021/6/12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72719D4-F840-4FD2-88DD-C188A0D218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05923ED-EEDB-4C8E-9CFA-C4A177630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5756C-E6AC-4C56-82AC-4D0B1EC264A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12620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A904650E-43C1-4604-B05B-5EEBAB5F72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A7AE1ED-BFB2-40E7-BF12-A5817D1E2A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4B0675C-92CD-4B38-BD0F-C1D94E9E780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A08E83-983E-4479-977D-EF3A4801062D}" type="datetimeFigureOut">
              <a:rPr lang="zh-CN" altLang="en-US" smtClean="0"/>
              <a:t>2021/6/12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5E2B2B2-F447-49D9-8C8E-B45C517637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059E015-EFE5-4145-9DF3-1A7E61E1DA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55756C-E6AC-4C56-82AC-4D0B1EC264A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36496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074146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image" Target="../media/image6.png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slideLayout" Target="../slideLayouts/slideLayout2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5" Type="http://schemas.openxmlformats.org/officeDocument/2006/relationships/tags" Target="../tags/tag5.xml"/><Relationship Id="rId10" Type="http://schemas.openxmlformats.org/officeDocument/2006/relationships/tags" Target="../tags/tag10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12" Type="http://schemas.openxmlformats.org/officeDocument/2006/relationships/image" Target="../media/image37.sv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sv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0" Type="http://schemas.openxmlformats.org/officeDocument/2006/relationships/image" Target="../media/image35.svg"/><Relationship Id="rId4" Type="http://schemas.openxmlformats.org/officeDocument/2006/relationships/image" Target="../media/image29.svg"/><Relationship Id="rId9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tags" Target="../tags/tag24.xml"/><Relationship Id="rId7" Type="http://schemas.openxmlformats.org/officeDocument/2006/relationships/image" Target="../media/image8.png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26.xml"/><Relationship Id="rId4" Type="http://schemas.openxmlformats.org/officeDocument/2006/relationships/tags" Target="../tags/tag2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jpg"/><Relationship Id="rId4" Type="http://schemas.microsoft.com/office/2007/relationships/hdphoto" Target="../media/hdphoto4.wdp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sv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4" Type="http://schemas.openxmlformats.org/officeDocument/2006/relationships/image" Target="../media/image41.sv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tags" Target="../tags/tag29.xml"/><Relationship Id="rId7" Type="http://schemas.openxmlformats.org/officeDocument/2006/relationships/image" Target="../media/image8.png"/><Relationship Id="rId2" Type="http://schemas.openxmlformats.org/officeDocument/2006/relationships/tags" Target="../tags/tag28.xml"/><Relationship Id="rId1" Type="http://schemas.openxmlformats.org/officeDocument/2006/relationships/tags" Target="../tags/tag27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31.xml"/><Relationship Id="rId4" Type="http://schemas.openxmlformats.org/officeDocument/2006/relationships/tags" Target="../tags/tag3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tags" Target="../tags/tag34.xml"/><Relationship Id="rId7" Type="http://schemas.openxmlformats.org/officeDocument/2006/relationships/image" Target="../media/image8.png"/><Relationship Id="rId2" Type="http://schemas.openxmlformats.org/officeDocument/2006/relationships/tags" Target="../tags/tag33.xml"/><Relationship Id="rId1" Type="http://schemas.openxmlformats.org/officeDocument/2006/relationships/tags" Target="../tags/tag32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36.xml"/><Relationship Id="rId4" Type="http://schemas.openxmlformats.org/officeDocument/2006/relationships/tags" Target="../tags/tag3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svg"/><Relationship Id="rId5" Type="http://schemas.openxmlformats.org/officeDocument/2006/relationships/image" Target="../media/image57.png"/><Relationship Id="rId4" Type="http://schemas.openxmlformats.org/officeDocument/2006/relationships/image" Target="../media/image56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tags" Target="../tags/tag39.xml"/><Relationship Id="rId7" Type="http://schemas.openxmlformats.org/officeDocument/2006/relationships/image" Target="../media/image59.png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6" Type="http://schemas.microsoft.com/office/2007/relationships/hdphoto" Target="../media/hdphoto1.wdp"/><Relationship Id="rId5" Type="http://schemas.openxmlformats.org/officeDocument/2006/relationships/image" Target="../media/image6.png"/><Relationship Id="rId4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tags" Target="../tags/tag14.xml"/><Relationship Id="rId7" Type="http://schemas.openxmlformats.org/officeDocument/2006/relationships/image" Target="../media/image8.png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16.xml"/><Relationship Id="rId4" Type="http://schemas.openxmlformats.org/officeDocument/2006/relationships/tags" Target="../tags/tag1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jpg"/><Relationship Id="rId5" Type="http://schemas.openxmlformats.org/officeDocument/2006/relationships/image" Target="../media/image12.jpg"/><Relationship Id="rId4" Type="http://schemas.openxmlformats.org/officeDocument/2006/relationships/image" Target="../media/image15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tags" Target="../tags/tag19.xml"/><Relationship Id="rId7" Type="http://schemas.openxmlformats.org/officeDocument/2006/relationships/image" Target="../media/image8.png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21.xml"/><Relationship Id="rId4" Type="http://schemas.openxmlformats.org/officeDocument/2006/relationships/tags" Target="../tags/tag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A_图片 4">
            <a:extLst>
              <a:ext uri="{FF2B5EF4-FFF2-40B4-BE49-F238E27FC236}">
                <a16:creationId xmlns:a16="http://schemas.microsoft.com/office/drawing/2014/main" id="{44C75603-4139-41C2-A32C-5E633611DF9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aturation sat="200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602" t="10729" r="11602" b="10729"/>
          <a:stretch/>
        </p:blipFill>
        <p:spPr>
          <a:xfrm>
            <a:off x="-203199" y="-114300"/>
            <a:ext cx="12598399" cy="7086600"/>
          </a:xfrm>
          <a:prstGeom prst="rect">
            <a:avLst/>
          </a:prstGeom>
        </p:spPr>
      </p:pic>
      <p:sp>
        <p:nvSpPr>
          <p:cNvPr id="45" name="矩形 44">
            <a:extLst>
              <a:ext uri="{FF2B5EF4-FFF2-40B4-BE49-F238E27FC236}">
                <a16:creationId xmlns:a16="http://schemas.microsoft.com/office/drawing/2014/main" id="{C1AFB3EF-D11D-408F-96F0-77197612DAE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3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2" name="PA_组合 11">
            <a:extLst>
              <a:ext uri="{FF2B5EF4-FFF2-40B4-BE49-F238E27FC236}">
                <a16:creationId xmlns:a16="http://schemas.microsoft.com/office/drawing/2014/main" id="{8AD7A2F1-CA23-4680-AE3F-48C414F8DF89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673100" y="4851038"/>
            <a:ext cx="10845800" cy="1283574"/>
            <a:chOff x="1485900" y="4851038"/>
            <a:chExt cx="10845800" cy="1283574"/>
          </a:xfrm>
        </p:grpSpPr>
        <p:sp>
          <p:nvSpPr>
            <p:cNvPr id="33" name="任意多边形: 形状 32">
              <a:extLst>
                <a:ext uri="{FF2B5EF4-FFF2-40B4-BE49-F238E27FC236}">
                  <a16:creationId xmlns:a16="http://schemas.microsoft.com/office/drawing/2014/main" id="{2ED63C9E-E86F-442A-AF2E-A603DC8A4D9D}"/>
                </a:ext>
              </a:extLst>
            </p:cNvPr>
            <p:cNvSpPr/>
            <p:nvPr/>
          </p:nvSpPr>
          <p:spPr>
            <a:xfrm>
              <a:off x="1485900" y="4889495"/>
              <a:ext cx="10071100" cy="1245117"/>
            </a:xfrm>
            <a:custGeom>
              <a:avLst/>
              <a:gdLst>
                <a:gd name="connsiteX0" fmla="*/ 0 w 10071100"/>
                <a:gd name="connsiteY0" fmla="*/ 1143005 h 1245117"/>
                <a:gd name="connsiteX1" fmla="*/ 1866900 w 10071100"/>
                <a:gd name="connsiteY1" fmla="*/ 165105 h 1245117"/>
                <a:gd name="connsiteX2" fmla="*/ 4648200 w 10071100"/>
                <a:gd name="connsiteY2" fmla="*/ 1244605 h 1245117"/>
                <a:gd name="connsiteX3" fmla="*/ 7200900 w 10071100"/>
                <a:gd name="connsiteY3" fmla="*/ 5 h 1245117"/>
                <a:gd name="connsiteX4" fmla="*/ 10071100 w 10071100"/>
                <a:gd name="connsiteY4" fmla="*/ 1231905 h 1245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71100" h="1245117">
                  <a:moveTo>
                    <a:pt x="0" y="1143005"/>
                  </a:moveTo>
                  <a:cubicBezTo>
                    <a:pt x="546100" y="645588"/>
                    <a:pt x="1092200" y="148172"/>
                    <a:pt x="1866900" y="165105"/>
                  </a:cubicBezTo>
                  <a:cubicBezTo>
                    <a:pt x="2641600" y="182038"/>
                    <a:pt x="3759200" y="1272122"/>
                    <a:pt x="4648200" y="1244605"/>
                  </a:cubicBezTo>
                  <a:cubicBezTo>
                    <a:pt x="5537200" y="1217088"/>
                    <a:pt x="6297083" y="2122"/>
                    <a:pt x="7200900" y="5"/>
                  </a:cubicBezTo>
                  <a:cubicBezTo>
                    <a:pt x="8104717" y="-2112"/>
                    <a:pt x="9087908" y="614896"/>
                    <a:pt x="10071100" y="1231905"/>
                  </a:cubicBez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 Light"/>
                <a:cs typeface="+mn-cs"/>
              </a:endParaRPr>
            </a:p>
          </p:txBody>
        </p:sp>
        <p:sp>
          <p:nvSpPr>
            <p:cNvPr id="34" name="任意多边形: 形状 33">
              <a:extLst>
                <a:ext uri="{FF2B5EF4-FFF2-40B4-BE49-F238E27FC236}">
                  <a16:creationId xmlns:a16="http://schemas.microsoft.com/office/drawing/2014/main" id="{AFABE2E3-9477-431E-B9C4-7BA68D6E8C36}"/>
                </a:ext>
              </a:extLst>
            </p:cNvPr>
            <p:cNvSpPr/>
            <p:nvPr/>
          </p:nvSpPr>
          <p:spPr>
            <a:xfrm>
              <a:off x="1511300" y="4851038"/>
              <a:ext cx="10820400" cy="1259835"/>
            </a:xfrm>
            <a:custGeom>
              <a:avLst/>
              <a:gdLst>
                <a:gd name="connsiteX0" fmla="*/ 0 w 10820400"/>
                <a:gd name="connsiteY0" fmla="*/ 736962 h 1259835"/>
                <a:gd name="connsiteX1" fmla="*/ 2171700 w 10820400"/>
                <a:gd name="connsiteY1" fmla="*/ 1232262 h 1259835"/>
                <a:gd name="connsiteX2" fmla="*/ 4660900 w 10820400"/>
                <a:gd name="connsiteY2" fmla="*/ 362 h 1259835"/>
                <a:gd name="connsiteX3" fmla="*/ 8674100 w 10820400"/>
                <a:gd name="connsiteY3" fmla="*/ 1092562 h 1259835"/>
                <a:gd name="connsiteX4" fmla="*/ 10820400 w 10820400"/>
                <a:gd name="connsiteY4" fmla="*/ 63862 h 1259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20400" h="1259835">
                  <a:moveTo>
                    <a:pt x="0" y="736962"/>
                  </a:moveTo>
                  <a:cubicBezTo>
                    <a:pt x="697441" y="1045995"/>
                    <a:pt x="1394883" y="1355029"/>
                    <a:pt x="2171700" y="1232262"/>
                  </a:cubicBezTo>
                  <a:cubicBezTo>
                    <a:pt x="2948517" y="1109495"/>
                    <a:pt x="3577167" y="23645"/>
                    <a:pt x="4660900" y="362"/>
                  </a:cubicBezTo>
                  <a:cubicBezTo>
                    <a:pt x="5744633" y="-22921"/>
                    <a:pt x="7647517" y="1081979"/>
                    <a:pt x="8674100" y="1092562"/>
                  </a:cubicBezTo>
                  <a:cubicBezTo>
                    <a:pt x="9700683" y="1103145"/>
                    <a:pt x="10260541" y="583503"/>
                    <a:pt x="10820400" y="63862"/>
                  </a:cubicBez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 Light"/>
                <a:cs typeface="+mn-cs"/>
              </a:endParaRPr>
            </a:p>
          </p:txBody>
        </p:sp>
      </p:grpSp>
      <p:sp>
        <p:nvSpPr>
          <p:cNvPr id="35" name="PA_矩形 8">
            <a:extLst>
              <a:ext uri="{FF2B5EF4-FFF2-40B4-BE49-F238E27FC236}">
                <a16:creationId xmlns:a16="http://schemas.microsoft.com/office/drawing/2014/main" id="{50286C8D-A2F8-46D0-B622-C9FAE7D726DC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1117843" y="2585919"/>
            <a:ext cx="995631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6000" b="1" spc="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科技风格通用型</a:t>
            </a:r>
            <a:r>
              <a:rPr lang="en-US" altLang="zh-CN" sz="6000" b="1" spc="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PPT</a:t>
            </a:r>
            <a:r>
              <a:rPr lang="zh-CN" altLang="en-US" sz="6000" b="1" spc="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模板</a:t>
            </a: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6" name="PA_矩形 12">
            <a:extLst>
              <a:ext uri="{FF2B5EF4-FFF2-40B4-BE49-F238E27FC236}">
                <a16:creationId xmlns:a16="http://schemas.microsoft.com/office/drawing/2014/main" id="{156045D9-5516-4227-BA99-6B041832F7BD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3025494" y="1462120"/>
            <a:ext cx="6141011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dist"/>
            <a:r>
              <a:rPr lang="en-US" altLang="zh-CN" sz="6600" b="1" dirty="0">
                <a:gradFill>
                  <a:gsLst>
                    <a:gs pos="38000">
                      <a:schemeClr val="accent2"/>
                    </a:gs>
                    <a:gs pos="100000">
                      <a:schemeClr val="accent2">
                        <a:alpha val="0"/>
                      </a:schemeClr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  <a:sym typeface="+mn-lt"/>
              </a:rPr>
              <a:t>Technology</a:t>
            </a:r>
            <a:endParaRPr kumimoji="0" lang="en-US" altLang="zh-CN" sz="6600" b="1" i="0" u="none" strike="noStrike" kern="1200" cap="none" spc="0" normalizeH="0" baseline="0" noProof="0" dirty="0">
              <a:ln>
                <a:noFill/>
              </a:ln>
              <a:gradFill>
                <a:gsLst>
                  <a:gs pos="38000">
                    <a:schemeClr val="accent2"/>
                  </a:gs>
                  <a:gs pos="100000">
                    <a:schemeClr val="accent2">
                      <a:alpha val="0"/>
                    </a:schemeClr>
                  </a:gs>
                </a:gsLst>
                <a:lin ang="5400000" scaled="1"/>
              </a:gradFill>
              <a:effectLst/>
              <a:uLnTx/>
              <a:uFillTx/>
              <a:latin typeface="Arial" panose="020B0604020202020204" pitchFamily="34" charset="0"/>
              <a:ea typeface="微软雅黑 Light"/>
              <a:cs typeface="Arial" panose="020B0604020202020204" pitchFamily="34" charset="0"/>
              <a:sym typeface="+mn-lt"/>
            </a:endParaRPr>
          </a:p>
        </p:txBody>
      </p:sp>
      <p:sp>
        <p:nvSpPr>
          <p:cNvPr id="37" name="PA_椭圆 1">
            <a:extLst>
              <a:ext uri="{FF2B5EF4-FFF2-40B4-BE49-F238E27FC236}">
                <a16:creationId xmlns:a16="http://schemas.microsoft.com/office/drawing/2014/main" id="{52070E54-AFBF-4420-8528-9AB73CD1CCEE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1650656" y="5110138"/>
            <a:ext cx="218463" cy="218463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 Light"/>
              <a:cs typeface="+mn-cs"/>
            </a:endParaRPr>
          </a:p>
        </p:txBody>
      </p:sp>
      <p:sp>
        <p:nvSpPr>
          <p:cNvPr id="38" name="PA_椭圆 13">
            <a:extLst>
              <a:ext uri="{FF2B5EF4-FFF2-40B4-BE49-F238E27FC236}">
                <a16:creationId xmlns:a16="http://schemas.microsoft.com/office/drawing/2014/main" id="{42A2776A-4B46-4ACF-8055-8FB199BD0907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3412692" y="5765469"/>
            <a:ext cx="120739" cy="120739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 Light"/>
              <a:cs typeface="+mn-cs"/>
            </a:endParaRPr>
          </a:p>
        </p:txBody>
      </p:sp>
      <p:sp>
        <p:nvSpPr>
          <p:cNvPr id="39" name="PA_椭圆 14">
            <a:extLst>
              <a:ext uri="{FF2B5EF4-FFF2-40B4-BE49-F238E27FC236}">
                <a16:creationId xmlns:a16="http://schemas.microsoft.com/office/drawing/2014/main" id="{2FA2DE72-C70A-4F93-9AE8-FA271547F75E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6425856" y="4995839"/>
            <a:ext cx="126999" cy="126999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 Light"/>
              <a:cs typeface="+mn-cs"/>
            </a:endParaRPr>
          </a:p>
        </p:txBody>
      </p:sp>
      <p:sp>
        <p:nvSpPr>
          <p:cNvPr id="40" name="PA_椭圆 15">
            <a:extLst>
              <a:ext uri="{FF2B5EF4-FFF2-40B4-BE49-F238E27FC236}">
                <a16:creationId xmlns:a16="http://schemas.microsoft.com/office/drawing/2014/main" id="{80A144EA-538A-472A-836C-230FBFFD7FA9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8576726" y="5726942"/>
            <a:ext cx="195924" cy="195924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 Light"/>
              <a:cs typeface="+mn-cs"/>
            </a:endParaRPr>
          </a:p>
        </p:txBody>
      </p:sp>
      <p:sp>
        <p:nvSpPr>
          <p:cNvPr id="41" name="PA_椭圆 16">
            <a:extLst>
              <a:ext uri="{FF2B5EF4-FFF2-40B4-BE49-F238E27FC236}">
                <a16:creationId xmlns:a16="http://schemas.microsoft.com/office/drawing/2014/main" id="{B917BF08-2F45-40F7-80A3-29EF2A11EDFE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5140616" y="5957031"/>
            <a:ext cx="307684" cy="307684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 Light"/>
              <a:cs typeface="+mn-cs"/>
            </a:endParaRPr>
          </a:p>
        </p:txBody>
      </p:sp>
      <p:sp>
        <p:nvSpPr>
          <p:cNvPr id="42" name="PA_文本框 2">
            <a:extLst>
              <a:ext uri="{FF2B5EF4-FFF2-40B4-BE49-F238E27FC236}">
                <a16:creationId xmlns:a16="http://schemas.microsoft.com/office/drawing/2014/main" id="{F197A6C8-87FB-4E0F-BCAA-EF98216CF867}"/>
              </a:ext>
            </a:extLst>
          </p:cNvPr>
          <p:cNvSpPr txBox="1"/>
          <p:nvPr>
            <p:custDataLst>
              <p:tags r:id="rId10"/>
            </p:custDataLst>
          </p:nvPr>
        </p:nvSpPr>
        <p:spPr>
          <a:xfrm>
            <a:off x="2014592" y="3600227"/>
            <a:ext cx="816281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dist"/>
            <a:r>
              <a:rPr lang="en-US" altLang="zh-CN" sz="1050" dirty="0">
                <a:solidFill>
                  <a:prstClr val="white">
                    <a:alpha val="80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TECHNOLOGY STYLE GENERAL PPT TEMPLATE</a:t>
            </a:r>
            <a:endParaRPr kumimoji="0" lang="zh-CN" altLang="en-US" sz="105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80000"/>
                </a:prstClr>
              </a:solidFill>
              <a:effectLst/>
              <a:uLnTx/>
              <a:uFillTx/>
              <a:latin typeface="Arial" panose="020B0604020202020204" pitchFamily="34" charset="0"/>
              <a:ea typeface="微软雅黑 Light"/>
              <a:cs typeface="Arial" panose="020B0604020202020204" pitchFamily="34" charset="0"/>
            </a:endParaRPr>
          </a:p>
        </p:txBody>
      </p:sp>
      <p:sp>
        <p:nvSpPr>
          <p:cNvPr id="43" name="PA_椭圆 17">
            <a:extLst>
              <a:ext uri="{FF2B5EF4-FFF2-40B4-BE49-F238E27FC236}">
                <a16:creationId xmlns:a16="http://schemas.microsoft.com/office/drawing/2014/main" id="{4E8E5937-122E-4209-98A6-4E0F66B671E0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10922807" y="5308914"/>
            <a:ext cx="138651" cy="138651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 Ligh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66044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>
            <a:extLst>
              <a:ext uri="{FF2B5EF4-FFF2-40B4-BE49-F238E27FC236}">
                <a16:creationId xmlns:a16="http://schemas.microsoft.com/office/drawing/2014/main" id="{C950F3BC-6528-4946-AFF9-B2538A9E8AE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333" r="8333"/>
          <a:stretch/>
        </p:blipFill>
        <p:spPr>
          <a:xfrm>
            <a:off x="19119" y="0"/>
            <a:ext cx="12192000" cy="6858000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36AA86C4-952C-4799-A871-844F4979680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9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AE8DBC07-DA21-4B36-A800-7E42AE113BE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47662" y="394018"/>
            <a:ext cx="4513897" cy="522287"/>
          </a:xfrm>
        </p:spPr>
        <p:txBody>
          <a:bodyPr/>
          <a:lstStyle/>
          <a:p>
            <a:r>
              <a:rPr lang="zh-CN" altLang="en-US" dirty="0"/>
              <a:t>这里输入标题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34F1E60-A5BC-4A79-936A-4786C2F84627}"/>
              </a:ext>
            </a:extLst>
          </p:cNvPr>
          <p:cNvSpPr txBox="1"/>
          <p:nvPr/>
        </p:nvSpPr>
        <p:spPr>
          <a:xfrm>
            <a:off x="331039" y="814764"/>
            <a:ext cx="22978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400" dirty="0">
                <a:solidFill>
                  <a:schemeClr val="bg1"/>
                </a:solidFill>
              </a:rPr>
              <a:t>ENTER YOUR SUBTITLE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34" name="等腰三角形 33">
            <a:extLst>
              <a:ext uri="{FF2B5EF4-FFF2-40B4-BE49-F238E27FC236}">
                <a16:creationId xmlns:a16="http://schemas.microsoft.com/office/drawing/2014/main" id="{703D832B-AE23-4776-BB36-EB45AAA54AAB}"/>
              </a:ext>
            </a:extLst>
          </p:cNvPr>
          <p:cNvSpPr/>
          <p:nvPr/>
        </p:nvSpPr>
        <p:spPr>
          <a:xfrm rot="5400000">
            <a:off x="-499723" y="2180143"/>
            <a:ext cx="4589787" cy="3125194"/>
          </a:xfrm>
          <a:prstGeom prst="triangle">
            <a:avLst/>
          </a:prstGeom>
          <a:noFill/>
          <a:ln>
            <a:gradFill>
              <a:gsLst>
                <a:gs pos="0">
                  <a:schemeClr val="accent2"/>
                </a:gs>
                <a:gs pos="100000">
                  <a:schemeClr val="accent2">
                    <a:alpha val="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等腰三角形 34">
            <a:extLst>
              <a:ext uri="{FF2B5EF4-FFF2-40B4-BE49-F238E27FC236}">
                <a16:creationId xmlns:a16="http://schemas.microsoft.com/office/drawing/2014/main" id="{94C67BC7-473A-4CCB-953C-FFAE6D5BFE6E}"/>
              </a:ext>
            </a:extLst>
          </p:cNvPr>
          <p:cNvSpPr/>
          <p:nvPr/>
        </p:nvSpPr>
        <p:spPr>
          <a:xfrm rot="5400000">
            <a:off x="-775814" y="2180142"/>
            <a:ext cx="4589787" cy="3125194"/>
          </a:xfrm>
          <a:prstGeom prst="triangle">
            <a:avLst/>
          </a:prstGeom>
          <a:gradFill flip="none" rotWithShape="1">
            <a:gsLst>
              <a:gs pos="1000">
                <a:schemeClr val="accent2">
                  <a:alpha val="50000"/>
                </a:schemeClr>
              </a:gs>
              <a:gs pos="84000">
                <a:schemeClr val="accent2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等腰三角形 40">
            <a:extLst>
              <a:ext uri="{FF2B5EF4-FFF2-40B4-BE49-F238E27FC236}">
                <a16:creationId xmlns:a16="http://schemas.microsoft.com/office/drawing/2014/main" id="{08838889-6550-4971-B706-2A267FC7B453}"/>
              </a:ext>
            </a:extLst>
          </p:cNvPr>
          <p:cNvSpPr/>
          <p:nvPr/>
        </p:nvSpPr>
        <p:spPr>
          <a:xfrm rot="5400000">
            <a:off x="2292170" y="2180143"/>
            <a:ext cx="4589787" cy="3125194"/>
          </a:xfrm>
          <a:prstGeom prst="triangle">
            <a:avLst/>
          </a:prstGeom>
          <a:noFill/>
          <a:ln>
            <a:gradFill>
              <a:gsLst>
                <a:gs pos="0">
                  <a:schemeClr val="accent2"/>
                </a:gs>
                <a:gs pos="100000">
                  <a:schemeClr val="accent2">
                    <a:alpha val="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等腰三角形 46">
            <a:extLst>
              <a:ext uri="{FF2B5EF4-FFF2-40B4-BE49-F238E27FC236}">
                <a16:creationId xmlns:a16="http://schemas.microsoft.com/office/drawing/2014/main" id="{AC26E53C-EE82-4D08-9A84-C5633BC57758}"/>
              </a:ext>
            </a:extLst>
          </p:cNvPr>
          <p:cNvSpPr/>
          <p:nvPr/>
        </p:nvSpPr>
        <p:spPr>
          <a:xfrm rot="5400000">
            <a:off x="2016079" y="2180142"/>
            <a:ext cx="4589787" cy="3125194"/>
          </a:xfrm>
          <a:prstGeom prst="triangle">
            <a:avLst/>
          </a:prstGeom>
          <a:gradFill flip="none" rotWithShape="1">
            <a:gsLst>
              <a:gs pos="1000">
                <a:schemeClr val="accent2">
                  <a:alpha val="50000"/>
                </a:schemeClr>
              </a:gs>
              <a:gs pos="84000">
                <a:schemeClr val="accent2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等腰三角形 48">
            <a:extLst>
              <a:ext uri="{FF2B5EF4-FFF2-40B4-BE49-F238E27FC236}">
                <a16:creationId xmlns:a16="http://schemas.microsoft.com/office/drawing/2014/main" id="{84EF794F-4D80-4518-A35F-101A48A44DBE}"/>
              </a:ext>
            </a:extLst>
          </p:cNvPr>
          <p:cNvSpPr/>
          <p:nvPr/>
        </p:nvSpPr>
        <p:spPr>
          <a:xfrm rot="5400000">
            <a:off x="5084063" y="2180143"/>
            <a:ext cx="4589787" cy="3125194"/>
          </a:xfrm>
          <a:prstGeom prst="triangle">
            <a:avLst/>
          </a:prstGeom>
          <a:noFill/>
          <a:ln>
            <a:gradFill>
              <a:gsLst>
                <a:gs pos="0">
                  <a:schemeClr val="accent2"/>
                </a:gs>
                <a:gs pos="100000">
                  <a:schemeClr val="accent2">
                    <a:alpha val="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等腰三角形 50">
            <a:extLst>
              <a:ext uri="{FF2B5EF4-FFF2-40B4-BE49-F238E27FC236}">
                <a16:creationId xmlns:a16="http://schemas.microsoft.com/office/drawing/2014/main" id="{929E343B-80CA-4B5B-9458-7B8DAD39A87F}"/>
              </a:ext>
            </a:extLst>
          </p:cNvPr>
          <p:cNvSpPr/>
          <p:nvPr/>
        </p:nvSpPr>
        <p:spPr>
          <a:xfrm rot="5400000">
            <a:off x="4807972" y="2180142"/>
            <a:ext cx="4589787" cy="3125194"/>
          </a:xfrm>
          <a:prstGeom prst="triangle">
            <a:avLst/>
          </a:prstGeom>
          <a:gradFill flip="none" rotWithShape="1">
            <a:gsLst>
              <a:gs pos="1000">
                <a:schemeClr val="accent2">
                  <a:alpha val="50000"/>
                </a:schemeClr>
              </a:gs>
              <a:gs pos="84000">
                <a:schemeClr val="accent2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等腰三角形 52">
            <a:extLst>
              <a:ext uri="{FF2B5EF4-FFF2-40B4-BE49-F238E27FC236}">
                <a16:creationId xmlns:a16="http://schemas.microsoft.com/office/drawing/2014/main" id="{7AF6121E-1318-46DB-9E66-773493A10361}"/>
              </a:ext>
            </a:extLst>
          </p:cNvPr>
          <p:cNvSpPr/>
          <p:nvPr/>
        </p:nvSpPr>
        <p:spPr>
          <a:xfrm rot="5400000">
            <a:off x="7875955" y="2180143"/>
            <a:ext cx="4589787" cy="3125194"/>
          </a:xfrm>
          <a:prstGeom prst="triangle">
            <a:avLst/>
          </a:prstGeom>
          <a:noFill/>
          <a:ln>
            <a:gradFill>
              <a:gsLst>
                <a:gs pos="0">
                  <a:schemeClr val="accent2"/>
                </a:gs>
                <a:gs pos="100000">
                  <a:schemeClr val="accent2">
                    <a:alpha val="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等腰三角形 54">
            <a:extLst>
              <a:ext uri="{FF2B5EF4-FFF2-40B4-BE49-F238E27FC236}">
                <a16:creationId xmlns:a16="http://schemas.microsoft.com/office/drawing/2014/main" id="{B88F4B97-598D-4715-A890-F0258125D562}"/>
              </a:ext>
            </a:extLst>
          </p:cNvPr>
          <p:cNvSpPr/>
          <p:nvPr/>
        </p:nvSpPr>
        <p:spPr>
          <a:xfrm rot="5400000">
            <a:off x="7599864" y="2180142"/>
            <a:ext cx="4589787" cy="3125194"/>
          </a:xfrm>
          <a:prstGeom prst="triangle">
            <a:avLst/>
          </a:prstGeom>
          <a:gradFill flip="none" rotWithShape="1">
            <a:gsLst>
              <a:gs pos="1000">
                <a:schemeClr val="accent2">
                  <a:alpha val="50000"/>
                </a:schemeClr>
              </a:gs>
              <a:gs pos="84000">
                <a:schemeClr val="accent2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CB3A9207-778B-45AF-9530-9EFDF7CF5AF6}"/>
              </a:ext>
            </a:extLst>
          </p:cNvPr>
          <p:cNvSpPr/>
          <p:nvPr/>
        </p:nvSpPr>
        <p:spPr>
          <a:xfrm>
            <a:off x="643256" y="3324347"/>
            <a:ext cx="1980029" cy="7997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+mj-ea"/>
                <a:ea typeface="+mj-ea"/>
              </a:rPr>
              <a:t>在这里</a:t>
            </a:r>
            <a:endParaRPr lang="en-US" altLang="zh-CN" sz="20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>
              <a:lnSpc>
                <a:spcPct val="12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+mj-ea"/>
                <a:ea typeface="+mj-ea"/>
              </a:rPr>
              <a:t>输入你的小标题</a:t>
            </a:r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1E28EAD7-2FA5-4EB7-AD0D-7F6B75624DC2}"/>
              </a:ext>
            </a:extLst>
          </p:cNvPr>
          <p:cNvSpPr/>
          <p:nvPr/>
        </p:nvSpPr>
        <p:spPr>
          <a:xfrm>
            <a:off x="3504178" y="3311107"/>
            <a:ext cx="1980029" cy="7997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+mj-ea"/>
                <a:ea typeface="+mj-ea"/>
              </a:rPr>
              <a:t>在这里</a:t>
            </a:r>
          </a:p>
          <a:p>
            <a:pPr algn="ctr">
              <a:lnSpc>
                <a:spcPct val="12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+mj-ea"/>
                <a:ea typeface="+mj-ea"/>
              </a:rPr>
              <a:t>输入你的小标题</a:t>
            </a:r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99B1E933-40B5-4A96-BDBD-EB940B33E9C4}"/>
              </a:ext>
            </a:extLst>
          </p:cNvPr>
          <p:cNvSpPr/>
          <p:nvPr/>
        </p:nvSpPr>
        <p:spPr>
          <a:xfrm>
            <a:off x="6322678" y="3324347"/>
            <a:ext cx="1980029" cy="7997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+mj-ea"/>
                <a:ea typeface="+mj-ea"/>
              </a:rPr>
              <a:t>在这里</a:t>
            </a:r>
          </a:p>
          <a:p>
            <a:pPr algn="ctr">
              <a:lnSpc>
                <a:spcPct val="12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+mj-ea"/>
                <a:ea typeface="+mj-ea"/>
              </a:rPr>
              <a:t>输入你的小标题</a:t>
            </a:r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919757A5-A0FD-4C78-9D2D-545ADD8FD223}"/>
              </a:ext>
            </a:extLst>
          </p:cNvPr>
          <p:cNvSpPr/>
          <p:nvPr/>
        </p:nvSpPr>
        <p:spPr>
          <a:xfrm>
            <a:off x="9094097" y="3324347"/>
            <a:ext cx="1980029" cy="8045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+mj-ea"/>
                <a:ea typeface="+mj-ea"/>
              </a:rPr>
              <a:t>在这里</a:t>
            </a:r>
          </a:p>
          <a:p>
            <a:pPr algn="ctr">
              <a:lnSpc>
                <a:spcPct val="12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+mj-ea"/>
                <a:ea typeface="+mj-ea"/>
              </a:rPr>
              <a:t>输入你的小标题</a:t>
            </a:r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9A549486-2125-48E9-9CE8-74D098B579C5}"/>
              </a:ext>
            </a:extLst>
          </p:cNvPr>
          <p:cNvCxnSpPr/>
          <p:nvPr/>
        </p:nvCxnSpPr>
        <p:spPr>
          <a:xfrm>
            <a:off x="435510" y="1229785"/>
            <a:ext cx="479625" cy="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05709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E03FBD04-F6EF-4FA0-A0A3-76CF04C5E8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AFF52813-E690-4A9C-B837-D3828021922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9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AE8DBC07-DA21-4B36-A800-7E42AE113BE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en-US" dirty="0"/>
              <a:t>这里输入标题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34F1E60-A5BC-4A79-936A-4786C2F84627}"/>
              </a:ext>
            </a:extLst>
          </p:cNvPr>
          <p:cNvSpPr txBox="1"/>
          <p:nvPr/>
        </p:nvSpPr>
        <p:spPr>
          <a:xfrm>
            <a:off x="331039" y="814764"/>
            <a:ext cx="22978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400" dirty="0">
                <a:solidFill>
                  <a:schemeClr val="bg1"/>
                </a:solidFill>
              </a:rPr>
              <a:t>ENTER YOUR SUBTITLE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cxnSp>
        <p:nvCxnSpPr>
          <p:cNvPr id="87" name="直接连接符 86">
            <a:extLst>
              <a:ext uri="{FF2B5EF4-FFF2-40B4-BE49-F238E27FC236}">
                <a16:creationId xmlns:a16="http://schemas.microsoft.com/office/drawing/2014/main" id="{544B1CE4-4A3A-4DB8-8AFC-A42E314DB7B5}"/>
              </a:ext>
            </a:extLst>
          </p:cNvPr>
          <p:cNvCxnSpPr/>
          <p:nvPr/>
        </p:nvCxnSpPr>
        <p:spPr>
          <a:xfrm>
            <a:off x="435510" y="1229785"/>
            <a:ext cx="479625" cy="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椭圆 40">
            <a:extLst>
              <a:ext uri="{FF2B5EF4-FFF2-40B4-BE49-F238E27FC236}">
                <a16:creationId xmlns:a16="http://schemas.microsoft.com/office/drawing/2014/main" id="{D0852232-C044-4A8F-9344-256829C2C3B4}"/>
              </a:ext>
            </a:extLst>
          </p:cNvPr>
          <p:cNvSpPr/>
          <p:nvPr/>
        </p:nvSpPr>
        <p:spPr>
          <a:xfrm>
            <a:off x="3109204" y="2343546"/>
            <a:ext cx="223653" cy="223653"/>
          </a:xfrm>
          <a:prstGeom prst="ellipse">
            <a:avLst/>
          </a:prstGeom>
          <a:solidFill>
            <a:schemeClr val="accent2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48" name="椭圆 47">
            <a:extLst>
              <a:ext uri="{FF2B5EF4-FFF2-40B4-BE49-F238E27FC236}">
                <a16:creationId xmlns:a16="http://schemas.microsoft.com/office/drawing/2014/main" id="{DB534C9C-E67E-4BAA-A012-1F23F0363C8A}"/>
              </a:ext>
            </a:extLst>
          </p:cNvPr>
          <p:cNvSpPr/>
          <p:nvPr/>
        </p:nvSpPr>
        <p:spPr>
          <a:xfrm>
            <a:off x="673397" y="2335108"/>
            <a:ext cx="3322346" cy="3322346"/>
          </a:xfrm>
          <a:prstGeom prst="ellips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49" name="椭圆 48">
            <a:extLst>
              <a:ext uri="{FF2B5EF4-FFF2-40B4-BE49-F238E27FC236}">
                <a16:creationId xmlns:a16="http://schemas.microsoft.com/office/drawing/2014/main" id="{09D85D42-4E96-45A6-B4AC-189F9D226400}"/>
              </a:ext>
            </a:extLst>
          </p:cNvPr>
          <p:cNvSpPr/>
          <p:nvPr/>
        </p:nvSpPr>
        <p:spPr>
          <a:xfrm>
            <a:off x="578374" y="2343546"/>
            <a:ext cx="3322346" cy="3322346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>
            <a:extLst>
              <a:ext uri="{FF2B5EF4-FFF2-40B4-BE49-F238E27FC236}">
                <a16:creationId xmlns:a16="http://schemas.microsoft.com/office/drawing/2014/main" id="{FEBF5C26-96D0-44AA-A191-3118E4CDD363}"/>
              </a:ext>
            </a:extLst>
          </p:cNvPr>
          <p:cNvSpPr>
            <a:spLocks/>
          </p:cNvSpPr>
          <p:nvPr/>
        </p:nvSpPr>
        <p:spPr>
          <a:xfrm>
            <a:off x="572050" y="2335107"/>
            <a:ext cx="3331915" cy="3331915"/>
          </a:xfrm>
          <a:prstGeom prst="ellipse">
            <a:avLst/>
          </a:prstGeom>
          <a:gradFill>
            <a:gsLst>
              <a:gs pos="100000">
                <a:schemeClr val="accent1"/>
              </a:gs>
              <a:gs pos="0">
                <a:schemeClr val="accent1">
                  <a:alpha val="60000"/>
                </a:schemeClr>
              </a:gs>
            </a:gsLst>
            <a:lin ang="5400000" scaled="1"/>
          </a:gradFill>
          <a:ln w="31750" cap="flat" cmpd="sng" algn="ctr">
            <a:gradFill>
              <a:gsLst>
                <a:gs pos="54000">
                  <a:schemeClr val="accent2">
                    <a:alpha val="0"/>
                  </a:schemeClr>
                </a:gs>
                <a:gs pos="100000">
                  <a:schemeClr val="accent2">
                    <a:alpha val="70000"/>
                  </a:schemeClr>
                </a:gs>
              </a:gsLst>
              <a:lin ang="5400000" scaled="1"/>
            </a:gra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52" name="椭圆 51">
            <a:extLst>
              <a:ext uri="{FF2B5EF4-FFF2-40B4-BE49-F238E27FC236}">
                <a16:creationId xmlns:a16="http://schemas.microsoft.com/office/drawing/2014/main" id="{7BBF2D57-C920-4801-B8BA-2179C342110A}"/>
              </a:ext>
            </a:extLst>
          </p:cNvPr>
          <p:cNvSpPr/>
          <p:nvPr/>
        </p:nvSpPr>
        <p:spPr>
          <a:xfrm>
            <a:off x="715289" y="2436478"/>
            <a:ext cx="828361" cy="828361"/>
          </a:xfrm>
          <a:prstGeom prst="ellipse">
            <a:avLst/>
          </a:prstGeom>
          <a:gradFill>
            <a:gsLst>
              <a:gs pos="0">
                <a:schemeClr val="accent2">
                  <a:alpha val="0"/>
                </a:schemeClr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  <a:effectLst>
            <a:outerShdw blurRad="1016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eye-variant-with-enlarged-pupil_31624">
            <a:extLst>
              <a:ext uri="{FF2B5EF4-FFF2-40B4-BE49-F238E27FC236}">
                <a16:creationId xmlns:a16="http://schemas.microsoft.com/office/drawing/2014/main" id="{26A15D2E-7D92-46FA-B4E2-AA066C67173F}"/>
              </a:ext>
            </a:extLst>
          </p:cNvPr>
          <p:cNvSpPr>
            <a:spLocks noChangeAspect="1"/>
          </p:cNvSpPr>
          <p:nvPr/>
        </p:nvSpPr>
        <p:spPr bwMode="auto">
          <a:xfrm>
            <a:off x="909695" y="2740923"/>
            <a:ext cx="439548" cy="219471"/>
          </a:xfrm>
          <a:custGeom>
            <a:avLst/>
            <a:gdLst>
              <a:gd name="connsiteX0" fmla="*/ 373273 h 605239"/>
              <a:gd name="connsiteY0" fmla="*/ 373273 h 605239"/>
              <a:gd name="connsiteX1" fmla="*/ 373273 h 605239"/>
              <a:gd name="connsiteY1" fmla="*/ 373273 h 605239"/>
              <a:gd name="connsiteX2" fmla="*/ 373273 h 605239"/>
              <a:gd name="connsiteY2" fmla="*/ 373273 h 605239"/>
              <a:gd name="connsiteX3" fmla="*/ 373273 h 605239"/>
              <a:gd name="connsiteY3" fmla="*/ 373273 h 605239"/>
              <a:gd name="connsiteX4" fmla="*/ 373273 h 605239"/>
              <a:gd name="connsiteY4" fmla="*/ 373273 h 605239"/>
              <a:gd name="connsiteX5" fmla="*/ 373273 h 605239"/>
              <a:gd name="connsiteY5" fmla="*/ 373273 h 605239"/>
              <a:gd name="connsiteX6" fmla="*/ 373273 h 605239"/>
              <a:gd name="connsiteY6" fmla="*/ 373273 h 605239"/>
              <a:gd name="connsiteX7" fmla="*/ 373273 h 605239"/>
              <a:gd name="connsiteY7" fmla="*/ 373273 h 605239"/>
              <a:gd name="connsiteX8" fmla="*/ 373273 h 605239"/>
              <a:gd name="connsiteY8" fmla="*/ 373273 h 605239"/>
              <a:gd name="connsiteX9" fmla="*/ 373273 h 605239"/>
              <a:gd name="connsiteY9" fmla="*/ 373273 h 605239"/>
              <a:gd name="connsiteX10" fmla="*/ 373273 h 605239"/>
              <a:gd name="connsiteY10" fmla="*/ 373273 h 605239"/>
              <a:gd name="connsiteX11" fmla="*/ 373273 h 605239"/>
              <a:gd name="connsiteY11" fmla="*/ 373273 h 605239"/>
              <a:gd name="connsiteX12" fmla="*/ 373273 h 605239"/>
              <a:gd name="connsiteY12" fmla="*/ 373273 h 605239"/>
              <a:gd name="connsiteX13" fmla="*/ 373273 h 605239"/>
              <a:gd name="connsiteY13" fmla="*/ 373273 h 605239"/>
              <a:gd name="connsiteX14" fmla="*/ 373273 h 605239"/>
              <a:gd name="connsiteY14" fmla="*/ 373273 h 605239"/>
              <a:gd name="connsiteX15" fmla="*/ 373273 h 605239"/>
              <a:gd name="connsiteY15" fmla="*/ 373273 h 605239"/>
              <a:gd name="connsiteX16" fmla="*/ 373273 h 605239"/>
              <a:gd name="connsiteY16" fmla="*/ 373273 h 605239"/>
              <a:gd name="connsiteX17" fmla="*/ 373273 h 605239"/>
              <a:gd name="connsiteY17" fmla="*/ 373273 h 605239"/>
              <a:gd name="connsiteX18" fmla="*/ 373273 h 605239"/>
              <a:gd name="connsiteY18" fmla="*/ 373273 h 605239"/>
              <a:gd name="connsiteX19" fmla="*/ 373273 h 605239"/>
              <a:gd name="connsiteY19" fmla="*/ 373273 h 605239"/>
              <a:gd name="connsiteX20" fmla="*/ 373273 h 605239"/>
              <a:gd name="connsiteY20" fmla="*/ 373273 h 605239"/>
              <a:gd name="connsiteX21" fmla="*/ 373273 h 605239"/>
              <a:gd name="connsiteY21" fmla="*/ 373273 h 605239"/>
              <a:gd name="connsiteX22" fmla="*/ 373273 h 605239"/>
              <a:gd name="connsiteY22" fmla="*/ 373273 h 605239"/>
              <a:gd name="connsiteX23" fmla="*/ 373273 h 605239"/>
              <a:gd name="connsiteY23" fmla="*/ 373273 h 605239"/>
              <a:gd name="connsiteX24" fmla="*/ 373273 h 605239"/>
              <a:gd name="connsiteY24" fmla="*/ 373273 h 605239"/>
              <a:gd name="connsiteX25" fmla="*/ 373273 h 605239"/>
              <a:gd name="connsiteY25" fmla="*/ 373273 h 605239"/>
              <a:gd name="connsiteX26" fmla="*/ 373273 h 605239"/>
              <a:gd name="connsiteY26" fmla="*/ 373273 h 605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02755" h="300962">
                <a:moveTo>
                  <a:pt x="301519" y="76493"/>
                </a:moveTo>
                <a:cubicBezTo>
                  <a:pt x="342518" y="76493"/>
                  <a:pt x="375754" y="109682"/>
                  <a:pt x="375754" y="150622"/>
                </a:cubicBezTo>
                <a:cubicBezTo>
                  <a:pt x="375754" y="191562"/>
                  <a:pt x="342518" y="224751"/>
                  <a:pt x="301519" y="224751"/>
                </a:cubicBezTo>
                <a:cubicBezTo>
                  <a:pt x="260520" y="224751"/>
                  <a:pt x="227284" y="191562"/>
                  <a:pt x="227284" y="150622"/>
                </a:cubicBezTo>
                <a:cubicBezTo>
                  <a:pt x="227284" y="109682"/>
                  <a:pt x="260520" y="76493"/>
                  <a:pt x="301519" y="76493"/>
                </a:cubicBezTo>
                <a:close/>
                <a:moveTo>
                  <a:pt x="392403" y="42419"/>
                </a:moveTo>
                <a:cubicBezTo>
                  <a:pt x="423327" y="68461"/>
                  <a:pt x="443496" y="106854"/>
                  <a:pt x="443496" y="150347"/>
                </a:cubicBezTo>
                <a:cubicBezTo>
                  <a:pt x="443496" y="194108"/>
                  <a:pt x="423327" y="232501"/>
                  <a:pt x="392403" y="258543"/>
                </a:cubicBezTo>
                <a:cubicBezTo>
                  <a:pt x="478185" y="231158"/>
                  <a:pt x="545411" y="173167"/>
                  <a:pt x="569613" y="150347"/>
                </a:cubicBezTo>
                <a:cubicBezTo>
                  <a:pt x="545411" y="127795"/>
                  <a:pt x="478185" y="69804"/>
                  <a:pt x="392403" y="42419"/>
                </a:cubicBezTo>
                <a:close/>
                <a:moveTo>
                  <a:pt x="210353" y="42419"/>
                </a:moveTo>
                <a:cubicBezTo>
                  <a:pt x="124841" y="69804"/>
                  <a:pt x="57345" y="127795"/>
                  <a:pt x="33412" y="150347"/>
                </a:cubicBezTo>
                <a:cubicBezTo>
                  <a:pt x="57345" y="173167"/>
                  <a:pt x="124572" y="231158"/>
                  <a:pt x="210353" y="258543"/>
                </a:cubicBezTo>
                <a:cubicBezTo>
                  <a:pt x="179429" y="232501"/>
                  <a:pt x="159261" y="194108"/>
                  <a:pt x="159261" y="150347"/>
                </a:cubicBezTo>
                <a:cubicBezTo>
                  <a:pt x="159261" y="106854"/>
                  <a:pt x="179429" y="68461"/>
                  <a:pt x="210353" y="42419"/>
                </a:cubicBezTo>
                <a:close/>
                <a:moveTo>
                  <a:pt x="301513" y="35976"/>
                </a:moveTo>
                <a:cubicBezTo>
                  <a:pt x="238050" y="35976"/>
                  <a:pt x="186689" y="87255"/>
                  <a:pt x="186689" y="150347"/>
                </a:cubicBezTo>
                <a:cubicBezTo>
                  <a:pt x="186689" y="213707"/>
                  <a:pt x="238050" y="264986"/>
                  <a:pt x="301513" y="264986"/>
                </a:cubicBezTo>
                <a:cubicBezTo>
                  <a:pt x="364706" y="264986"/>
                  <a:pt x="416067" y="213707"/>
                  <a:pt x="416067" y="150347"/>
                </a:cubicBezTo>
                <a:cubicBezTo>
                  <a:pt x="416067" y="87255"/>
                  <a:pt x="364706" y="35976"/>
                  <a:pt x="301513" y="35976"/>
                </a:cubicBezTo>
                <a:close/>
                <a:moveTo>
                  <a:pt x="301513" y="0"/>
                </a:moveTo>
                <a:cubicBezTo>
                  <a:pt x="464201" y="0"/>
                  <a:pt x="593546" y="135312"/>
                  <a:pt x="598924" y="141219"/>
                </a:cubicBezTo>
                <a:cubicBezTo>
                  <a:pt x="604033" y="146320"/>
                  <a:pt x="604033" y="154642"/>
                  <a:pt x="598924" y="159743"/>
                </a:cubicBezTo>
                <a:cubicBezTo>
                  <a:pt x="593546" y="165650"/>
                  <a:pt x="464201" y="300962"/>
                  <a:pt x="301513" y="300962"/>
                </a:cubicBezTo>
                <a:cubicBezTo>
                  <a:pt x="138555" y="300962"/>
                  <a:pt x="9210" y="165650"/>
                  <a:pt x="3832" y="159743"/>
                </a:cubicBezTo>
                <a:cubicBezTo>
                  <a:pt x="-1277" y="154642"/>
                  <a:pt x="-1277" y="146320"/>
                  <a:pt x="3832" y="141219"/>
                </a:cubicBezTo>
                <a:cubicBezTo>
                  <a:pt x="9210" y="135312"/>
                  <a:pt x="138555" y="0"/>
                  <a:pt x="30151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4CE6D32-FF67-457E-A157-90681760C281}"/>
              </a:ext>
            </a:extLst>
          </p:cNvPr>
          <p:cNvSpPr txBox="1"/>
          <p:nvPr/>
        </p:nvSpPr>
        <p:spPr>
          <a:xfrm>
            <a:off x="1795187" y="2960394"/>
            <a:ext cx="9310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>
                <a:gradFill>
                  <a:gsLst>
                    <a:gs pos="75000">
                      <a:schemeClr val="accent2">
                        <a:alpha val="0"/>
                      </a:schemeClr>
                    </a:gs>
                    <a:gs pos="41000">
                      <a:schemeClr val="accent2"/>
                    </a:gs>
                  </a:gsLst>
                  <a:lin ang="5400000" scaled="1"/>
                </a:gradFill>
                <a:latin typeface="+mj-lt"/>
              </a:rPr>
              <a:t>01</a:t>
            </a:r>
            <a:endParaRPr lang="zh-CN" altLang="en-US" sz="4800" b="1" dirty="0">
              <a:gradFill>
                <a:gsLst>
                  <a:gs pos="75000">
                    <a:schemeClr val="accent2">
                      <a:alpha val="0"/>
                    </a:schemeClr>
                  </a:gs>
                  <a:gs pos="41000">
                    <a:schemeClr val="accent2"/>
                  </a:gs>
                </a:gsLst>
                <a:lin ang="5400000" scaled="1"/>
              </a:gradFill>
              <a:latin typeface="+mj-lt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DEB1C55-94B7-4B0A-9ADB-F1B789F265D3}"/>
              </a:ext>
            </a:extLst>
          </p:cNvPr>
          <p:cNvSpPr txBox="1"/>
          <p:nvPr/>
        </p:nvSpPr>
        <p:spPr>
          <a:xfrm>
            <a:off x="1289333" y="3574518"/>
            <a:ext cx="19427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spc="200" dirty="0">
                <a:solidFill>
                  <a:schemeClr val="bg1"/>
                </a:solidFill>
                <a:latin typeface="+mj-ea"/>
                <a:ea typeface="+mj-ea"/>
              </a:rPr>
              <a:t>输入小标题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7470BD3-0AFC-4368-A8EF-684AA951E681}"/>
              </a:ext>
            </a:extLst>
          </p:cNvPr>
          <p:cNvSpPr txBox="1"/>
          <p:nvPr/>
        </p:nvSpPr>
        <p:spPr>
          <a:xfrm>
            <a:off x="733821" y="3983066"/>
            <a:ext cx="3053750" cy="1022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600" dirty="0">
                <a:solidFill>
                  <a:schemeClr val="bg1"/>
                </a:solidFill>
              </a:rPr>
              <a:t>在这里输入你的正文内容</a:t>
            </a:r>
            <a:endParaRPr lang="en-US" altLang="zh-CN" sz="1600" dirty="0">
              <a:solidFill>
                <a:schemeClr val="bg1"/>
              </a:solidFill>
            </a:endParaRPr>
          </a:p>
          <a:p>
            <a:pPr algn="ctr">
              <a:lnSpc>
                <a:spcPct val="130000"/>
              </a:lnSpc>
            </a:pPr>
            <a:r>
              <a:rPr lang="zh-CN" altLang="en-US" sz="1600" dirty="0">
                <a:solidFill>
                  <a:schemeClr val="bg1"/>
                </a:solidFill>
              </a:rPr>
              <a:t>在这里输入你的正文内容</a:t>
            </a:r>
            <a:endParaRPr lang="en-US" altLang="zh-CN" sz="1600" dirty="0">
              <a:solidFill>
                <a:schemeClr val="bg1"/>
              </a:solidFill>
            </a:endParaRPr>
          </a:p>
          <a:p>
            <a:pPr algn="ctr">
              <a:lnSpc>
                <a:spcPct val="130000"/>
              </a:lnSpc>
            </a:pPr>
            <a:r>
              <a:rPr lang="zh-CN" altLang="en-US" sz="1600" dirty="0">
                <a:solidFill>
                  <a:schemeClr val="bg1"/>
                </a:solidFill>
              </a:rPr>
              <a:t>在这里输入你的正文内容</a:t>
            </a:r>
          </a:p>
        </p:txBody>
      </p:sp>
      <p:sp>
        <p:nvSpPr>
          <p:cNvPr id="42" name="椭圆 41">
            <a:extLst>
              <a:ext uri="{FF2B5EF4-FFF2-40B4-BE49-F238E27FC236}">
                <a16:creationId xmlns:a16="http://schemas.microsoft.com/office/drawing/2014/main" id="{85FE38B6-293B-4242-BB5D-BBB6B1B137D6}"/>
              </a:ext>
            </a:extLst>
          </p:cNvPr>
          <p:cNvSpPr/>
          <p:nvPr/>
        </p:nvSpPr>
        <p:spPr>
          <a:xfrm>
            <a:off x="7023704" y="2343546"/>
            <a:ext cx="223653" cy="223653"/>
          </a:xfrm>
          <a:prstGeom prst="ellipse">
            <a:avLst/>
          </a:prstGeom>
          <a:solidFill>
            <a:schemeClr val="accent2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43" name="椭圆 42">
            <a:extLst>
              <a:ext uri="{FF2B5EF4-FFF2-40B4-BE49-F238E27FC236}">
                <a16:creationId xmlns:a16="http://schemas.microsoft.com/office/drawing/2014/main" id="{613A7DA9-E580-4A3A-8FBD-C6765F8E25F0}"/>
              </a:ext>
            </a:extLst>
          </p:cNvPr>
          <p:cNvSpPr/>
          <p:nvPr/>
        </p:nvSpPr>
        <p:spPr>
          <a:xfrm>
            <a:off x="4587897" y="2335108"/>
            <a:ext cx="3322346" cy="3322346"/>
          </a:xfrm>
          <a:prstGeom prst="ellips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44" name="椭圆 43">
            <a:extLst>
              <a:ext uri="{FF2B5EF4-FFF2-40B4-BE49-F238E27FC236}">
                <a16:creationId xmlns:a16="http://schemas.microsoft.com/office/drawing/2014/main" id="{76B61578-4381-4AA3-BF5B-B5434F0AEBEB}"/>
              </a:ext>
            </a:extLst>
          </p:cNvPr>
          <p:cNvSpPr/>
          <p:nvPr/>
        </p:nvSpPr>
        <p:spPr>
          <a:xfrm>
            <a:off x="4492874" y="2343546"/>
            <a:ext cx="3322346" cy="3322346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5" name="椭圆 44">
            <a:extLst>
              <a:ext uri="{FF2B5EF4-FFF2-40B4-BE49-F238E27FC236}">
                <a16:creationId xmlns:a16="http://schemas.microsoft.com/office/drawing/2014/main" id="{C1F42B69-A2AF-4348-B298-8D6D0C009A92}"/>
              </a:ext>
            </a:extLst>
          </p:cNvPr>
          <p:cNvSpPr>
            <a:spLocks/>
          </p:cNvSpPr>
          <p:nvPr/>
        </p:nvSpPr>
        <p:spPr>
          <a:xfrm>
            <a:off x="4486550" y="2335107"/>
            <a:ext cx="3331915" cy="3331915"/>
          </a:xfrm>
          <a:prstGeom prst="ellipse">
            <a:avLst/>
          </a:prstGeom>
          <a:gradFill>
            <a:gsLst>
              <a:gs pos="100000">
                <a:schemeClr val="accent1"/>
              </a:gs>
              <a:gs pos="0">
                <a:schemeClr val="accent1">
                  <a:alpha val="60000"/>
                </a:schemeClr>
              </a:gs>
            </a:gsLst>
            <a:lin ang="5400000" scaled="1"/>
          </a:gradFill>
          <a:ln w="31750" cap="flat" cmpd="sng" algn="ctr">
            <a:gradFill>
              <a:gsLst>
                <a:gs pos="54000">
                  <a:schemeClr val="accent2">
                    <a:alpha val="0"/>
                  </a:schemeClr>
                </a:gs>
                <a:gs pos="100000">
                  <a:schemeClr val="accent2">
                    <a:alpha val="70000"/>
                  </a:schemeClr>
                </a:gs>
              </a:gsLst>
              <a:lin ang="5400000" scaled="1"/>
            </a:gra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46" name="椭圆 45">
            <a:extLst>
              <a:ext uri="{FF2B5EF4-FFF2-40B4-BE49-F238E27FC236}">
                <a16:creationId xmlns:a16="http://schemas.microsoft.com/office/drawing/2014/main" id="{FE241164-ECC8-4682-AB8C-99338185D75F}"/>
              </a:ext>
            </a:extLst>
          </p:cNvPr>
          <p:cNvSpPr/>
          <p:nvPr/>
        </p:nvSpPr>
        <p:spPr>
          <a:xfrm>
            <a:off x="4629789" y="2436478"/>
            <a:ext cx="828361" cy="828361"/>
          </a:xfrm>
          <a:prstGeom prst="ellipse">
            <a:avLst/>
          </a:prstGeom>
          <a:gradFill>
            <a:gsLst>
              <a:gs pos="0">
                <a:schemeClr val="accent2">
                  <a:alpha val="0"/>
                </a:schemeClr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  <a:effectLst>
            <a:outerShdw blurRad="1016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1F55C12C-CBA6-48EC-839E-156C0463B5CC}"/>
              </a:ext>
            </a:extLst>
          </p:cNvPr>
          <p:cNvSpPr txBox="1"/>
          <p:nvPr/>
        </p:nvSpPr>
        <p:spPr>
          <a:xfrm>
            <a:off x="5709687" y="2960394"/>
            <a:ext cx="9310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>
                <a:gradFill>
                  <a:gsLst>
                    <a:gs pos="75000">
                      <a:schemeClr val="accent2">
                        <a:alpha val="0"/>
                      </a:schemeClr>
                    </a:gs>
                    <a:gs pos="41000">
                      <a:schemeClr val="accent2"/>
                    </a:gs>
                  </a:gsLst>
                  <a:lin ang="5400000" scaled="1"/>
                </a:gradFill>
                <a:latin typeface="+mj-lt"/>
              </a:rPr>
              <a:t>02</a:t>
            </a:r>
            <a:endParaRPr lang="zh-CN" altLang="en-US" sz="4800" b="1" dirty="0">
              <a:gradFill>
                <a:gsLst>
                  <a:gs pos="75000">
                    <a:schemeClr val="accent2">
                      <a:alpha val="0"/>
                    </a:schemeClr>
                  </a:gs>
                  <a:gs pos="41000">
                    <a:schemeClr val="accent2"/>
                  </a:gs>
                </a:gsLst>
                <a:lin ang="5400000" scaled="1"/>
              </a:gradFill>
              <a:latin typeface="+mj-lt"/>
            </a:endParaRP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9D17D7BE-7EFB-44DC-823C-3B5D95CAC12E}"/>
              </a:ext>
            </a:extLst>
          </p:cNvPr>
          <p:cNvSpPr txBox="1"/>
          <p:nvPr/>
        </p:nvSpPr>
        <p:spPr>
          <a:xfrm>
            <a:off x="5203833" y="3574518"/>
            <a:ext cx="19427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spc="200" dirty="0">
                <a:solidFill>
                  <a:schemeClr val="bg1"/>
                </a:solidFill>
                <a:latin typeface="+mj-ea"/>
                <a:ea typeface="+mj-ea"/>
              </a:rPr>
              <a:t>输入小标题</a:t>
            </a: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FB9792FC-5239-4692-AF99-9A744B9FE45A}"/>
              </a:ext>
            </a:extLst>
          </p:cNvPr>
          <p:cNvSpPr txBox="1"/>
          <p:nvPr/>
        </p:nvSpPr>
        <p:spPr>
          <a:xfrm>
            <a:off x="4648321" y="3983066"/>
            <a:ext cx="3053750" cy="1022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600" dirty="0">
                <a:solidFill>
                  <a:schemeClr val="bg1"/>
                </a:solidFill>
              </a:rPr>
              <a:t>在这里输入你的正文内容</a:t>
            </a:r>
            <a:endParaRPr lang="en-US" altLang="zh-CN" sz="1600" dirty="0">
              <a:solidFill>
                <a:schemeClr val="bg1"/>
              </a:solidFill>
            </a:endParaRPr>
          </a:p>
          <a:p>
            <a:pPr algn="ctr">
              <a:lnSpc>
                <a:spcPct val="130000"/>
              </a:lnSpc>
            </a:pPr>
            <a:r>
              <a:rPr lang="zh-CN" altLang="en-US" sz="1600" dirty="0">
                <a:solidFill>
                  <a:schemeClr val="bg1"/>
                </a:solidFill>
              </a:rPr>
              <a:t>在这里输入你的正文内容</a:t>
            </a:r>
            <a:endParaRPr lang="en-US" altLang="zh-CN" sz="1600" dirty="0">
              <a:solidFill>
                <a:schemeClr val="bg1"/>
              </a:solidFill>
            </a:endParaRPr>
          </a:p>
          <a:p>
            <a:pPr algn="ctr">
              <a:lnSpc>
                <a:spcPct val="130000"/>
              </a:lnSpc>
            </a:pPr>
            <a:r>
              <a:rPr lang="zh-CN" altLang="en-US" sz="1600" dirty="0">
                <a:solidFill>
                  <a:schemeClr val="bg1"/>
                </a:solidFill>
              </a:rPr>
              <a:t>在这里输入你的正文内容</a:t>
            </a:r>
          </a:p>
        </p:txBody>
      </p:sp>
      <p:sp>
        <p:nvSpPr>
          <p:cNvPr id="60" name="椭圆 59">
            <a:extLst>
              <a:ext uri="{FF2B5EF4-FFF2-40B4-BE49-F238E27FC236}">
                <a16:creationId xmlns:a16="http://schemas.microsoft.com/office/drawing/2014/main" id="{D716F6BF-6FFF-42C4-B86D-AB6A0C95F93D}"/>
              </a:ext>
            </a:extLst>
          </p:cNvPr>
          <p:cNvSpPr/>
          <p:nvPr/>
        </p:nvSpPr>
        <p:spPr>
          <a:xfrm>
            <a:off x="10938204" y="2343546"/>
            <a:ext cx="223653" cy="223653"/>
          </a:xfrm>
          <a:prstGeom prst="ellipse">
            <a:avLst/>
          </a:prstGeom>
          <a:solidFill>
            <a:schemeClr val="accent2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61" name="椭圆 60">
            <a:extLst>
              <a:ext uri="{FF2B5EF4-FFF2-40B4-BE49-F238E27FC236}">
                <a16:creationId xmlns:a16="http://schemas.microsoft.com/office/drawing/2014/main" id="{CF3B5DEB-4F0A-4399-81E7-B12DFA641D88}"/>
              </a:ext>
            </a:extLst>
          </p:cNvPr>
          <p:cNvSpPr/>
          <p:nvPr/>
        </p:nvSpPr>
        <p:spPr>
          <a:xfrm>
            <a:off x="8502397" y="2335108"/>
            <a:ext cx="3322346" cy="3322346"/>
          </a:xfrm>
          <a:prstGeom prst="ellips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62" name="椭圆 61">
            <a:extLst>
              <a:ext uri="{FF2B5EF4-FFF2-40B4-BE49-F238E27FC236}">
                <a16:creationId xmlns:a16="http://schemas.microsoft.com/office/drawing/2014/main" id="{857DD1C3-4837-4CD6-9DE5-6A2511CBDE6E}"/>
              </a:ext>
            </a:extLst>
          </p:cNvPr>
          <p:cNvSpPr/>
          <p:nvPr/>
        </p:nvSpPr>
        <p:spPr>
          <a:xfrm>
            <a:off x="8407374" y="2343546"/>
            <a:ext cx="3322346" cy="3322346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椭圆 62">
            <a:extLst>
              <a:ext uri="{FF2B5EF4-FFF2-40B4-BE49-F238E27FC236}">
                <a16:creationId xmlns:a16="http://schemas.microsoft.com/office/drawing/2014/main" id="{584F2580-353A-49D1-A1FB-B21003AEC5A1}"/>
              </a:ext>
            </a:extLst>
          </p:cNvPr>
          <p:cNvSpPr>
            <a:spLocks/>
          </p:cNvSpPr>
          <p:nvPr/>
        </p:nvSpPr>
        <p:spPr>
          <a:xfrm>
            <a:off x="8401050" y="2335107"/>
            <a:ext cx="3331915" cy="3331915"/>
          </a:xfrm>
          <a:prstGeom prst="ellipse">
            <a:avLst/>
          </a:prstGeom>
          <a:gradFill>
            <a:gsLst>
              <a:gs pos="100000">
                <a:schemeClr val="accent1"/>
              </a:gs>
              <a:gs pos="0">
                <a:schemeClr val="accent1">
                  <a:alpha val="60000"/>
                </a:schemeClr>
              </a:gs>
            </a:gsLst>
            <a:lin ang="5400000" scaled="1"/>
          </a:gradFill>
          <a:ln w="31750" cap="flat" cmpd="sng" algn="ctr">
            <a:gradFill>
              <a:gsLst>
                <a:gs pos="54000">
                  <a:schemeClr val="accent2">
                    <a:alpha val="0"/>
                  </a:schemeClr>
                </a:gs>
                <a:gs pos="100000">
                  <a:schemeClr val="accent2">
                    <a:alpha val="70000"/>
                  </a:schemeClr>
                </a:gs>
              </a:gsLst>
              <a:lin ang="5400000" scaled="1"/>
            </a:gra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71" name="椭圆 70">
            <a:extLst>
              <a:ext uri="{FF2B5EF4-FFF2-40B4-BE49-F238E27FC236}">
                <a16:creationId xmlns:a16="http://schemas.microsoft.com/office/drawing/2014/main" id="{87B89BA6-4607-4B77-A764-A40739FA694C}"/>
              </a:ext>
            </a:extLst>
          </p:cNvPr>
          <p:cNvSpPr/>
          <p:nvPr/>
        </p:nvSpPr>
        <p:spPr>
          <a:xfrm>
            <a:off x="8544289" y="2436478"/>
            <a:ext cx="828361" cy="828361"/>
          </a:xfrm>
          <a:prstGeom prst="ellipse">
            <a:avLst/>
          </a:prstGeom>
          <a:gradFill>
            <a:gsLst>
              <a:gs pos="0">
                <a:schemeClr val="accent2">
                  <a:alpha val="0"/>
                </a:schemeClr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  <a:effectLst>
            <a:outerShdw blurRad="1016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文本框 77">
            <a:extLst>
              <a:ext uri="{FF2B5EF4-FFF2-40B4-BE49-F238E27FC236}">
                <a16:creationId xmlns:a16="http://schemas.microsoft.com/office/drawing/2014/main" id="{68A57AE1-9120-4FAD-8C0E-4515B05EBECE}"/>
              </a:ext>
            </a:extLst>
          </p:cNvPr>
          <p:cNvSpPr txBox="1"/>
          <p:nvPr/>
        </p:nvSpPr>
        <p:spPr>
          <a:xfrm>
            <a:off x="9624187" y="2960394"/>
            <a:ext cx="9310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>
                <a:gradFill>
                  <a:gsLst>
                    <a:gs pos="75000">
                      <a:schemeClr val="accent2">
                        <a:alpha val="0"/>
                      </a:schemeClr>
                    </a:gs>
                    <a:gs pos="41000">
                      <a:schemeClr val="accent2"/>
                    </a:gs>
                  </a:gsLst>
                  <a:lin ang="5400000" scaled="1"/>
                </a:gradFill>
                <a:latin typeface="+mj-lt"/>
              </a:rPr>
              <a:t>03</a:t>
            </a:r>
            <a:endParaRPr lang="zh-CN" altLang="en-US" sz="4800" b="1" dirty="0">
              <a:gradFill>
                <a:gsLst>
                  <a:gs pos="75000">
                    <a:schemeClr val="accent2">
                      <a:alpha val="0"/>
                    </a:schemeClr>
                  </a:gs>
                  <a:gs pos="41000">
                    <a:schemeClr val="accent2"/>
                  </a:gs>
                </a:gsLst>
                <a:lin ang="5400000" scaled="1"/>
              </a:gradFill>
              <a:latin typeface="+mj-lt"/>
            </a:endParaRPr>
          </a:p>
        </p:txBody>
      </p:sp>
      <p:sp>
        <p:nvSpPr>
          <p:cNvPr id="79" name="文本框 78">
            <a:extLst>
              <a:ext uri="{FF2B5EF4-FFF2-40B4-BE49-F238E27FC236}">
                <a16:creationId xmlns:a16="http://schemas.microsoft.com/office/drawing/2014/main" id="{9A62D039-233D-4AA8-AE6E-90AE3E8ADEFB}"/>
              </a:ext>
            </a:extLst>
          </p:cNvPr>
          <p:cNvSpPr txBox="1"/>
          <p:nvPr/>
        </p:nvSpPr>
        <p:spPr>
          <a:xfrm>
            <a:off x="9118333" y="3574518"/>
            <a:ext cx="19427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spc="200" dirty="0">
                <a:solidFill>
                  <a:schemeClr val="bg1"/>
                </a:solidFill>
                <a:latin typeface="+mj-ea"/>
                <a:ea typeface="+mj-ea"/>
              </a:rPr>
              <a:t>输入小标题</a:t>
            </a:r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7D97D19A-CE09-4236-AE28-CCAC69E23F42}"/>
              </a:ext>
            </a:extLst>
          </p:cNvPr>
          <p:cNvSpPr txBox="1"/>
          <p:nvPr/>
        </p:nvSpPr>
        <p:spPr>
          <a:xfrm>
            <a:off x="8562821" y="3983066"/>
            <a:ext cx="3053750" cy="1022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600" dirty="0">
                <a:solidFill>
                  <a:schemeClr val="bg1"/>
                </a:solidFill>
              </a:rPr>
              <a:t>在这里输入你的正文内容</a:t>
            </a:r>
            <a:endParaRPr lang="en-US" altLang="zh-CN" sz="1600" dirty="0">
              <a:solidFill>
                <a:schemeClr val="bg1"/>
              </a:solidFill>
            </a:endParaRPr>
          </a:p>
          <a:p>
            <a:pPr algn="ctr">
              <a:lnSpc>
                <a:spcPct val="130000"/>
              </a:lnSpc>
            </a:pPr>
            <a:r>
              <a:rPr lang="zh-CN" altLang="en-US" sz="1600" dirty="0">
                <a:solidFill>
                  <a:schemeClr val="bg1"/>
                </a:solidFill>
              </a:rPr>
              <a:t>在这里输入你的正文内容</a:t>
            </a:r>
            <a:endParaRPr lang="en-US" altLang="zh-CN" sz="1600" dirty="0">
              <a:solidFill>
                <a:schemeClr val="bg1"/>
              </a:solidFill>
            </a:endParaRPr>
          </a:p>
          <a:p>
            <a:pPr algn="ctr">
              <a:lnSpc>
                <a:spcPct val="130000"/>
              </a:lnSpc>
            </a:pPr>
            <a:r>
              <a:rPr lang="zh-CN" altLang="en-US" sz="1600" dirty="0">
                <a:solidFill>
                  <a:schemeClr val="bg1"/>
                </a:solidFill>
              </a:rPr>
              <a:t>在这里输入你的正文内容</a:t>
            </a:r>
          </a:p>
        </p:txBody>
      </p:sp>
      <p:sp>
        <p:nvSpPr>
          <p:cNvPr id="82" name="eye-variant-with-enlarged-pupil_31624">
            <a:extLst>
              <a:ext uri="{FF2B5EF4-FFF2-40B4-BE49-F238E27FC236}">
                <a16:creationId xmlns:a16="http://schemas.microsoft.com/office/drawing/2014/main" id="{3FDA0A61-AA51-4090-BAC1-AFF5FE789546}"/>
              </a:ext>
            </a:extLst>
          </p:cNvPr>
          <p:cNvSpPr>
            <a:spLocks noChangeAspect="1"/>
          </p:cNvSpPr>
          <p:nvPr/>
        </p:nvSpPr>
        <p:spPr bwMode="auto">
          <a:xfrm>
            <a:off x="4832031" y="2615811"/>
            <a:ext cx="435213" cy="439548"/>
          </a:xfrm>
          <a:custGeom>
            <a:avLst/>
            <a:gdLst>
              <a:gd name="T0" fmla="*/ 444 w 612"/>
              <a:gd name="T1" fmla="*/ 187 h 619"/>
              <a:gd name="T2" fmla="*/ 522 w 612"/>
              <a:gd name="T3" fmla="*/ 209 h 619"/>
              <a:gd name="T4" fmla="*/ 526 w 612"/>
              <a:gd name="T5" fmla="*/ 210 h 619"/>
              <a:gd name="T6" fmla="*/ 535 w 612"/>
              <a:gd name="T7" fmla="*/ 206 h 619"/>
              <a:gd name="T8" fmla="*/ 608 w 612"/>
              <a:gd name="T9" fmla="*/ 133 h 619"/>
              <a:gd name="T10" fmla="*/ 611 w 612"/>
              <a:gd name="T11" fmla="*/ 121 h 619"/>
              <a:gd name="T12" fmla="*/ 602 w 612"/>
              <a:gd name="T13" fmla="*/ 111 h 619"/>
              <a:gd name="T14" fmla="*/ 524 w 612"/>
              <a:gd name="T15" fmla="*/ 89 h 619"/>
              <a:gd name="T16" fmla="*/ 502 w 612"/>
              <a:gd name="T17" fmla="*/ 11 h 619"/>
              <a:gd name="T18" fmla="*/ 492 w 612"/>
              <a:gd name="T19" fmla="*/ 1 h 619"/>
              <a:gd name="T20" fmla="*/ 479 w 612"/>
              <a:gd name="T21" fmla="*/ 5 h 619"/>
              <a:gd name="T22" fmla="*/ 407 w 612"/>
              <a:gd name="T23" fmla="*/ 78 h 619"/>
              <a:gd name="T24" fmla="*/ 403 w 612"/>
              <a:gd name="T25" fmla="*/ 91 h 619"/>
              <a:gd name="T26" fmla="*/ 425 w 612"/>
              <a:gd name="T27" fmla="*/ 168 h 619"/>
              <a:gd name="T28" fmla="*/ 408 w 612"/>
              <a:gd name="T29" fmla="*/ 186 h 619"/>
              <a:gd name="T30" fmla="*/ 247 w 612"/>
              <a:gd name="T31" fmla="*/ 126 h 619"/>
              <a:gd name="T32" fmla="*/ 0 w 612"/>
              <a:gd name="T33" fmla="*/ 372 h 619"/>
              <a:gd name="T34" fmla="*/ 247 w 612"/>
              <a:gd name="T35" fmla="*/ 619 h 619"/>
              <a:gd name="T36" fmla="*/ 494 w 612"/>
              <a:gd name="T37" fmla="*/ 372 h 619"/>
              <a:gd name="T38" fmla="*/ 427 w 612"/>
              <a:gd name="T39" fmla="*/ 204 h 619"/>
              <a:gd name="T40" fmla="*/ 444 w 612"/>
              <a:gd name="T41" fmla="*/ 187 h 619"/>
              <a:gd name="T42" fmla="*/ 522 w 612"/>
              <a:gd name="T43" fmla="*/ 182 h 619"/>
              <a:gd name="T44" fmla="*/ 466 w 612"/>
              <a:gd name="T45" fmla="*/ 166 h 619"/>
              <a:gd name="T46" fmla="*/ 517 w 612"/>
              <a:gd name="T47" fmla="*/ 115 h 619"/>
              <a:gd name="T48" fmla="*/ 573 w 612"/>
              <a:gd name="T49" fmla="*/ 131 h 619"/>
              <a:gd name="T50" fmla="*/ 522 w 612"/>
              <a:gd name="T51" fmla="*/ 182 h 619"/>
              <a:gd name="T52" fmla="*/ 431 w 612"/>
              <a:gd name="T53" fmla="*/ 91 h 619"/>
              <a:gd name="T54" fmla="*/ 482 w 612"/>
              <a:gd name="T55" fmla="*/ 40 h 619"/>
              <a:gd name="T56" fmla="*/ 498 w 612"/>
              <a:gd name="T57" fmla="*/ 96 h 619"/>
              <a:gd name="T58" fmla="*/ 468 w 612"/>
              <a:gd name="T59" fmla="*/ 126 h 619"/>
              <a:gd name="T60" fmla="*/ 447 w 612"/>
              <a:gd name="T61" fmla="*/ 147 h 619"/>
              <a:gd name="T62" fmla="*/ 431 w 612"/>
              <a:gd name="T63" fmla="*/ 91 h 619"/>
              <a:gd name="T64" fmla="*/ 467 w 612"/>
              <a:gd name="T65" fmla="*/ 372 h 619"/>
              <a:gd name="T66" fmla="*/ 247 w 612"/>
              <a:gd name="T67" fmla="*/ 592 h 619"/>
              <a:gd name="T68" fmla="*/ 27 w 612"/>
              <a:gd name="T69" fmla="*/ 372 h 619"/>
              <a:gd name="T70" fmla="*/ 247 w 612"/>
              <a:gd name="T71" fmla="*/ 152 h 619"/>
              <a:gd name="T72" fmla="*/ 389 w 612"/>
              <a:gd name="T73" fmla="*/ 205 h 619"/>
              <a:gd name="T74" fmla="*/ 324 w 612"/>
              <a:gd name="T75" fmla="*/ 270 h 619"/>
              <a:gd name="T76" fmla="*/ 247 w 612"/>
              <a:gd name="T77" fmla="*/ 244 h 619"/>
              <a:gd name="T78" fmla="*/ 119 w 612"/>
              <a:gd name="T79" fmla="*/ 372 h 619"/>
              <a:gd name="T80" fmla="*/ 247 w 612"/>
              <a:gd name="T81" fmla="*/ 501 h 619"/>
              <a:gd name="T82" fmla="*/ 375 w 612"/>
              <a:gd name="T83" fmla="*/ 372 h 619"/>
              <a:gd name="T84" fmla="*/ 343 w 612"/>
              <a:gd name="T85" fmla="*/ 288 h 619"/>
              <a:gd name="T86" fmla="*/ 408 w 612"/>
              <a:gd name="T87" fmla="*/ 223 h 619"/>
              <a:gd name="T88" fmla="*/ 467 w 612"/>
              <a:gd name="T89" fmla="*/ 372 h 619"/>
              <a:gd name="T90" fmla="*/ 272 w 612"/>
              <a:gd name="T91" fmla="*/ 372 h 619"/>
              <a:gd name="T92" fmla="*/ 247 w 612"/>
              <a:gd name="T93" fmla="*/ 398 h 619"/>
              <a:gd name="T94" fmla="*/ 222 w 612"/>
              <a:gd name="T95" fmla="*/ 372 h 619"/>
              <a:gd name="T96" fmla="*/ 247 w 612"/>
              <a:gd name="T97" fmla="*/ 347 h 619"/>
              <a:gd name="T98" fmla="*/ 272 w 612"/>
              <a:gd name="T99" fmla="*/ 372 h 619"/>
              <a:gd name="T100" fmla="*/ 269 w 612"/>
              <a:gd name="T101" fmla="*/ 325 h 619"/>
              <a:gd name="T102" fmla="*/ 247 w 612"/>
              <a:gd name="T103" fmla="*/ 320 h 619"/>
              <a:gd name="T104" fmla="*/ 195 w 612"/>
              <a:gd name="T105" fmla="*/ 372 h 619"/>
              <a:gd name="T106" fmla="*/ 247 w 612"/>
              <a:gd name="T107" fmla="*/ 424 h 619"/>
              <a:gd name="T108" fmla="*/ 299 w 612"/>
              <a:gd name="T109" fmla="*/ 372 h 619"/>
              <a:gd name="T110" fmla="*/ 289 w 612"/>
              <a:gd name="T111" fmla="*/ 342 h 619"/>
              <a:gd name="T112" fmla="*/ 325 w 612"/>
              <a:gd name="T113" fmla="*/ 307 h 619"/>
              <a:gd name="T114" fmla="*/ 349 w 612"/>
              <a:gd name="T115" fmla="*/ 372 h 619"/>
              <a:gd name="T116" fmla="*/ 247 w 612"/>
              <a:gd name="T117" fmla="*/ 474 h 619"/>
              <a:gd name="T118" fmla="*/ 145 w 612"/>
              <a:gd name="T119" fmla="*/ 372 h 619"/>
              <a:gd name="T120" fmla="*/ 247 w 612"/>
              <a:gd name="T121" fmla="*/ 271 h 619"/>
              <a:gd name="T122" fmla="*/ 305 w 612"/>
              <a:gd name="T123" fmla="*/ 289 h 619"/>
              <a:gd name="T124" fmla="*/ 269 w 612"/>
              <a:gd name="T125" fmla="*/ 325 h 6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612" h="619">
                <a:moveTo>
                  <a:pt x="444" y="187"/>
                </a:moveTo>
                <a:lnTo>
                  <a:pt x="522" y="209"/>
                </a:lnTo>
                <a:cubicBezTo>
                  <a:pt x="523" y="210"/>
                  <a:pt x="524" y="210"/>
                  <a:pt x="526" y="210"/>
                </a:cubicBezTo>
                <a:cubicBezTo>
                  <a:pt x="529" y="210"/>
                  <a:pt x="533" y="208"/>
                  <a:pt x="535" y="206"/>
                </a:cubicBezTo>
                <a:lnTo>
                  <a:pt x="608" y="133"/>
                </a:lnTo>
                <a:cubicBezTo>
                  <a:pt x="611" y="130"/>
                  <a:pt x="612" y="125"/>
                  <a:pt x="611" y="121"/>
                </a:cubicBezTo>
                <a:cubicBezTo>
                  <a:pt x="610" y="116"/>
                  <a:pt x="606" y="112"/>
                  <a:pt x="602" y="111"/>
                </a:cubicBezTo>
                <a:lnTo>
                  <a:pt x="524" y="89"/>
                </a:lnTo>
                <a:lnTo>
                  <a:pt x="502" y="11"/>
                </a:lnTo>
                <a:cubicBezTo>
                  <a:pt x="500" y="6"/>
                  <a:pt x="497" y="3"/>
                  <a:pt x="492" y="1"/>
                </a:cubicBezTo>
                <a:cubicBezTo>
                  <a:pt x="487" y="0"/>
                  <a:pt x="483" y="2"/>
                  <a:pt x="479" y="5"/>
                </a:cubicBezTo>
                <a:lnTo>
                  <a:pt x="407" y="78"/>
                </a:lnTo>
                <a:cubicBezTo>
                  <a:pt x="403" y="81"/>
                  <a:pt x="402" y="86"/>
                  <a:pt x="403" y="91"/>
                </a:cubicBezTo>
                <a:lnTo>
                  <a:pt x="425" y="168"/>
                </a:lnTo>
                <a:lnTo>
                  <a:pt x="408" y="186"/>
                </a:lnTo>
                <a:cubicBezTo>
                  <a:pt x="365" y="148"/>
                  <a:pt x="308" y="126"/>
                  <a:pt x="247" y="126"/>
                </a:cubicBezTo>
                <a:cubicBezTo>
                  <a:pt x="111" y="126"/>
                  <a:pt x="0" y="236"/>
                  <a:pt x="0" y="372"/>
                </a:cubicBezTo>
                <a:cubicBezTo>
                  <a:pt x="0" y="508"/>
                  <a:pt x="111" y="619"/>
                  <a:pt x="247" y="619"/>
                </a:cubicBezTo>
                <a:cubicBezTo>
                  <a:pt x="383" y="619"/>
                  <a:pt x="494" y="508"/>
                  <a:pt x="494" y="372"/>
                </a:cubicBezTo>
                <a:cubicBezTo>
                  <a:pt x="494" y="307"/>
                  <a:pt x="468" y="248"/>
                  <a:pt x="427" y="204"/>
                </a:cubicBezTo>
                <a:lnTo>
                  <a:pt x="444" y="187"/>
                </a:lnTo>
                <a:close/>
                <a:moveTo>
                  <a:pt x="522" y="182"/>
                </a:moveTo>
                <a:lnTo>
                  <a:pt x="466" y="166"/>
                </a:lnTo>
                <a:lnTo>
                  <a:pt x="517" y="115"/>
                </a:lnTo>
                <a:lnTo>
                  <a:pt x="573" y="131"/>
                </a:lnTo>
                <a:lnTo>
                  <a:pt x="522" y="182"/>
                </a:lnTo>
                <a:close/>
                <a:moveTo>
                  <a:pt x="431" y="91"/>
                </a:moveTo>
                <a:lnTo>
                  <a:pt x="482" y="40"/>
                </a:lnTo>
                <a:lnTo>
                  <a:pt x="498" y="96"/>
                </a:lnTo>
                <a:lnTo>
                  <a:pt x="468" y="126"/>
                </a:lnTo>
                <a:lnTo>
                  <a:pt x="447" y="147"/>
                </a:lnTo>
                <a:lnTo>
                  <a:pt x="431" y="91"/>
                </a:lnTo>
                <a:close/>
                <a:moveTo>
                  <a:pt x="467" y="372"/>
                </a:moveTo>
                <a:cubicBezTo>
                  <a:pt x="467" y="494"/>
                  <a:pt x="368" y="592"/>
                  <a:pt x="247" y="592"/>
                </a:cubicBezTo>
                <a:cubicBezTo>
                  <a:pt x="126" y="592"/>
                  <a:pt x="27" y="494"/>
                  <a:pt x="27" y="372"/>
                </a:cubicBezTo>
                <a:cubicBezTo>
                  <a:pt x="27" y="251"/>
                  <a:pt x="126" y="152"/>
                  <a:pt x="247" y="152"/>
                </a:cubicBezTo>
                <a:cubicBezTo>
                  <a:pt x="301" y="152"/>
                  <a:pt x="351" y="172"/>
                  <a:pt x="389" y="205"/>
                </a:cubicBezTo>
                <a:lnTo>
                  <a:pt x="324" y="270"/>
                </a:lnTo>
                <a:cubicBezTo>
                  <a:pt x="302" y="254"/>
                  <a:pt x="276" y="244"/>
                  <a:pt x="247" y="244"/>
                </a:cubicBezTo>
                <a:cubicBezTo>
                  <a:pt x="176" y="244"/>
                  <a:pt x="119" y="302"/>
                  <a:pt x="119" y="372"/>
                </a:cubicBezTo>
                <a:cubicBezTo>
                  <a:pt x="119" y="443"/>
                  <a:pt x="176" y="501"/>
                  <a:pt x="247" y="501"/>
                </a:cubicBezTo>
                <a:cubicBezTo>
                  <a:pt x="318" y="501"/>
                  <a:pt x="375" y="443"/>
                  <a:pt x="375" y="372"/>
                </a:cubicBezTo>
                <a:cubicBezTo>
                  <a:pt x="375" y="340"/>
                  <a:pt x="363" y="311"/>
                  <a:pt x="343" y="288"/>
                </a:cubicBezTo>
                <a:lnTo>
                  <a:pt x="408" y="223"/>
                </a:lnTo>
                <a:cubicBezTo>
                  <a:pt x="445" y="262"/>
                  <a:pt x="467" y="315"/>
                  <a:pt x="467" y="372"/>
                </a:cubicBezTo>
                <a:close/>
                <a:moveTo>
                  <a:pt x="272" y="372"/>
                </a:moveTo>
                <a:cubicBezTo>
                  <a:pt x="272" y="386"/>
                  <a:pt x="261" y="398"/>
                  <a:pt x="247" y="398"/>
                </a:cubicBezTo>
                <a:cubicBezTo>
                  <a:pt x="233" y="398"/>
                  <a:pt x="222" y="386"/>
                  <a:pt x="222" y="372"/>
                </a:cubicBezTo>
                <a:cubicBezTo>
                  <a:pt x="222" y="358"/>
                  <a:pt x="233" y="347"/>
                  <a:pt x="247" y="347"/>
                </a:cubicBezTo>
                <a:cubicBezTo>
                  <a:pt x="261" y="347"/>
                  <a:pt x="272" y="358"/>
                  <a:pt x="272" y="372"/>
                </a:cubicBezTo>
                <a:close/>
                <a:moveTo>
                  <a:pt x="269" y="325"/>
                </a:moveTo>
                <a:cubicBezTo>
                  <a:pt x="262" y="322"/>
                  <a:pt x="255" y="320"/>
                  <a:pt x="247" y="320"/>
                </a:cubicBezTo>
                <a:cubicBezTo>
                  <a:pt x="218" y="320"/>
                  <a:pt x="195" y="344"/>
                  <a:pt x="195" y="372"/>
                </a:cubicBezTo>
                <a:cubicBezTo>
                  <a:pt x="195" y="401"/>
                  <a:pt x="218" y="424"/>
                  <a:pt x="247" y="424"/>
                </a:cubicBezTo>
                <a:cubicBezTo>
                  <a:pt x="276" y="424"/>
                  <a:pt x="299" y="401"/>
                  <a:pt x="299" y="372"/>
                </a:cubicBezTo>
                <a:cubicBezTo>
                  <a:pt x="299" y="361"/>
                  <a:pt x="295" y="351"/>
                  <a:pt x="289" y="342"/>
                </a:cubicBezTo>
                <a:lnTo>
                  <a:pt x="325" y="307"/>
                </a:lnTo>
                <a:cubicBezTo>
                  <a:pt x="339" y="325"/>
                  <a:pt x="349" y="347"/>
                  <a:pt x="349" y="372"/>
                </a:cubicBezTo>
                <a:cubicBezTo>
                  <a:pt x="349" y="428"/>
                  <a:pt x="303" y="474"/>
                  <a:pt x="247" y="474"/>
                </a:cubicBezTo>
                <a:cubicBezTo>
                  <a:pt x="191" y="474"/>
                  <a:pt x="145" y="428"/>
                  <a:pt x="145" y="372"/>
                </a:cubicBezTo>
                <a:cubicBezTo>
                  <a:pt x="145" y="316"/>
                  <a:pt x="191" y="271"/>
                  <a:pt x="247" y="271"/>
                </a:cubicBezTo>
                <a:cubicBezTo>
                  <a:pt x="268" y="271"/>
                  <a:pt x="288" y="277"/>
                  <a:pt x="305" y="289"/>
                </a:cubicBezTo>
                <a:lnTo>
                  <a:pt x="269" y="32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en-US" dirty="0"/>
          </a:p>
        </p:txBody>
      </p:sp>
      <p:sp>
        <p:nvSpPr>
          <p:cNvPr id="83" name="eye-variant-with-enlarged-pupil_31624">
            <a:extLst>
              <a:ext uri="{FF2B5EF4-FFF2-40B4-BE49-F238E27FC236}">
                <a16:creationId xmlns:a16="http://schemas.microsoft.com/office/drawing/2014/main" id="{060758AC-9A81-42E5-9ABA-ECFA06B59FD9}"/>
              </a:ext>
            </a:extLst>
          </p:cNvPr>
          <p:cNvSpPr>
            <a:spLocks noChangeAspect="1"/>
          </p:cNvSpPr>
          <p:nvPr/>
        </p:nvSpPr>
        <p:spPr bwMode="auto">
          <a:xfrm>
            <a:off x="8712761" y="2646300"/>
            <a:ext cx="423098" cy="415549"/>
          </a:xfrm>
          <a:custGeom>
            <a:avLst/>
            <a:gdLst>
              <a:gd name="T0" fmla="*/ 1474 w 6608"/>
              <a:gd name="T1" fmla="*/ 4646 h 6499"/>
              <a:gd name="T2" fmla="*/ 1368 w 6608"/>
              <a:gd name="T3" fmla="*/ 5346 h 6499"/>
              <a:gd name="T4" fmla="*/ 1607 w 6608"/>
              <a:gd name="T5" fmla="*/ 5875 h 6499"/>
              <a:gd name="T6" fmla="*/ 2856 w 6608"/>
              <a:gd name="T7" fmla="*/ 5875 h 6499"/>
              <a:gd name="T8" fmla="*/ 3877 w 6608"/>
              <a:gd name="T9" fmla="*/ 5792 h 6499"/>
              <a:gd name="T10" fmla="*/ 4495 w 6608"/>
              <a:gd name="T11" fmla="*/ 6499 h 6499"/>
              <a:gd name="T12" fmla="*/ 4495 w 6608"/>
              <a:gd name="T13" fmla="*/ 5251 h 6499"/>
              <a:gd name="T14" fmla="*/ 2739 w 6608"/>
              <a:gd name="T15" fmla="*/ 5512 h 6499"/>
              <a:gd name="T16" fmla="*/ 1738 w 6608"/>
              <a:gd name="T17" fmla="*/ 5494 h 6499"/>
              <a:gd name="T18" fmla="*/ 1648 w 6608"/>
              <a:gd name="T19" fmla="*/ 4934 h 6499"/>
              <a:gd name="T20" fmla="*/ 1815 w 6608"/>
              <a:gd name="T21" fmla="*/ 4768 h 6499"/>
              <a:gd name="T22" fmla="*/ 5091 w 6608"/>
              <a:gd name="T23" fmla="*/ 4768 h 6499"/>
              <a:gd name="T24" fmla="*/ 6561 w 6608"/>
              <a:gd name="T25" fmla="*/ 1869 h 6499"/>
              <a:gd name="T26" fmla="*/ 6169 w 6608"/>
              <a:gd name="T27" fmla="*/ 1322 h 6499"/>
              <a:gd name="T28" fmla="*/ 4971 w 6608"/>
              <a:gd name="T29" fmla="*/ 418 h 6499"/>
              <a:gd name="T30" fmla="*/ 2945 w 6608"/>
              <a:gd name="T31" fmla="*/ 823 h 6499"/>
              <a:gd name="T32" fmla="*/ 2347 w 6608"/>
              <a:gd name="T33" fmla="*/ 38 h 6499"/>
              <a:gd name="T34" fmla="*/ 1465 w 6608"/>
              <a:gd name="T35" fmla="*/ 577 h 6499"/>
              <a:gd name="T36" fmla="*/ 1834 w 6608"/>
              <a:gd name="T37" fmla="*/ 1322 h 6499"/>
              <a:gd name="T38" fmla="*/ 1248 w 6608"/>
              <a:gd name="T39" fmla="*/ 1388 h 6499"/>
              <a:gd name="T40" fmla="*/ 1043 w 6608"/>
              <a:gd name="T41" fmla="*/ 601 h 6499"/>
              <a:gd name="T42" fmla="*/ 0 w 6608"/>
              <a:gd name="T43" fmla="*/ 741 h 6499"/>
              <a:gd name="T44" fmla="*/ 916 w 6608"/>
              <a:gd name="T45" fmla="*/ 881 h 6499"/>
              <a:gd name="T46" fmla="*/ 4495 w 6608"/>
              <a:gd name="T47" fmla="*/ 5531 h 6499"/>
              <a:gd name="T48" fmla="*/ 4495 w 6608"/>
              <a:gd name="T49" fmla="*/ 6219 h 6499"/>
              <a:gd name="T50" fmla="*/ 4495 w 6608"/>
              <a:gd name="T51" fmla="*/ 5531 h 6499"/>
              <a:gd name="T52" fmla="*/ 2576 w 6608"/>
              <a:gd name="T53" fmla="*/ 5875 h 6499"/>
              <a:gd name="T54" fmla="*/ 1887 w 6608"/>
              <a:gd name="T55" fmla="*/ 5875 h 6499"/>
              <a:gd name="T56" fmla="*/ 4773 w 6608"/>
              <a:gd name="T57" fmla="*/ 616 h 6499"/>
              <a:gd name="T58" fmla="*/ 3951 w 6608"/>
              <a:gd name="T59" fmla="*/ 1322 h 6499"/>
              <a:gd name="T60" fmla="*/ 4773 w 6608"/>
              <a:gd name="T61" fmla="*/ 616 h 6499"/>
              <a:gd name="T62" fmla="*/ 3555 w 6608"/>
              <a:gd name="T63" fmla="*/ 1322 h 6499"/>
              <a:gd name="T64" fmla="*/ 3085 w 6608"/>
              <a:gd name="T65" fmla="*/ 1075 h 6499"/>
              <a:gd name="T66" fmla="*/ 1790 w 6608"/>
              <a:gd name="T67" fmla="*/ 669 h 6499"/>
              <a:gd name="T68" fmla="*/ 2903 w 6608"/>
              <a:gd name="T69" fmla="*/ 1322 h 6499"/>
              <a:gd name="T70" fmla="*/ 1790 w 6608"/>
              <a:gd name="T71" fmla="*/ 669 h 6499"/>
              <a:gd name="T72" fmla="*/ 5464 w 6608"/>
              <a:gd name="T73" fmla="*/ 4221 h 6499"/>
              <a:gd name="T74" fmla="*/ 1818 w 6608"/>
              <a:gd name="T75" fmla="*/ 4488 h 6499"/>
              <a:gd name="T76" fmla="*/ 1486 w 6608"/>
              <a:gd name="T77" fmla="*/ 3746 h 6499"/>
              <a:gd name="T78" fmla="*/ 4636 w 6608"/>
              <a:gd name="T79" fmla="*/ 3606 h 6499"/>
              <a:gd name="T80" fmla="*/ 1458 w 6608"/>
              <a:gd name="T81" fmla="*/ 3466 h 6499"/>
              <a:gd name="T82" fmla="*/ 1292 w 6608"/>
              <a:gd name="T83" fmla="*/ 1832 h 6499"/>
              <a:gd name="T84" fmla="*/ 1343 w 6608"/>
              <a:gd name="T85" fmla="*/ 1668 h 6499"/>
              <a:gd name="T86" fmla="*/ 5811 w 6608"/>
              <a:gd name="T87" fmla="*/ 1602 h 6499"/>
              <a:gd name="T88" fmla="*/ 5814 w 6608"/>
              <a:gd name="T89" fmla="*/ 1602 h 6499"/>
              <a:gd name="T90" fmla="*/ 6289 w 6608"/>
              <a:gd name="T91" fmla="*/ 1650 h 6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6608" h="6499">
                <a:moveTo>
                  <a:pt x="1257" y="4262"/>
                </a:moveTo>
                <a:cubicBezTo>
                  <a:pt x="1273" y="4415"/>
                  <a:pt x="1356" y="4553"/>
                  <a:pt x="1474" y="4646"/>
                </a:cubicBezTo>
                <a:cubicBezTo>
                  <a:pt x="1408" y="4724"/>
                  <a:pt x="1368" y="4824"/>
                  <a:pt x="1368" y="4934"/>
                </a:cubicBezTo>
                <a:lnTo>
                  <a:pt x="1368" y="5346"/>
                </a:lnTo>
                <a:cubicBezTo>
                  <a:pt x="1368" y="5523"/>
                  <a:pt x="1470" y="5676"/>
                  <a:pt x="1620" y="5748"/>
                </a:cubicBezTo>
                <a:cubicBezTo>
                  <a:pt x="1612" y="5789"/>
                  <a:pt x="1607" y="5832"/>
                  <a:pt x="1607" y="5875"/>
                </a:cubicBezTo>
                <a:cubicBezTo>
                  <a:pt x="1607" y="6219"/>
                  <a:pt x="1887" y="6499"/>
                  <a:pt x="2232" y="6499"/>
                </a:cubicBezTo>
                <a:cubicBezTo>
                  <a:pt x="2576" y="6499"/>
                  <a:pt x="2856" y="6219"/>
                  <a:pt x="2856" y="5875"/>
                </a:cubicBezTo>
                <a:cubicBezTo>
                  <a:pt x="2856" y="5847"/>
                  <a:pt x="2854" y="5819"/>
                  <a:pt x="2850" y="5792"/>
                </a:cubicBezTo>
                <a:lnTo>
                  <a:pt x="3877" y="5792"/>
                </a:lnTo>
                <a:cubicBezTo>
                  <a:pt x="3873" y="5819"/>
                  <a:pt x="3871" y="5847"/>
                  <a:pt x="3871" y="5875"/>
                </a:cubicBezTo>
                <a:cubicBezTo>
                  <a:pt x="3871" y="6219"/>
                  <a:pt x="4151" y="6499"/>
                  <a:pt x="4495" y="6499"/>
                </a:cubicBezTo>
                <a:cubicBezTo>
                  <a:pt x="4840" y="6499"/>
                  <a:pt x="5120" y="6219"/>
                  <a:pt x="5120" y="5875"/>
                </a:cubicBezTo>
                <a:cubicBezTo>
                  <a:pt x="5120" y="5531"/>
                  <a:pt x="4840" y="5251"/>
                  <a:pt x="4495" y="5251"/>
                </a:cubicBezTo>
                <a:cubicBezTo>
                  <a:pt x="4287" y="5251"/>
                  <a:pt x="4101" y="5354"/>
                  <a:pt x="3988" y="5512"/>
                </a:cubicBezTo>
                <a:lnTo>
                  <a:pt x="2739" y="5512"/>
                </a:lnTo>
                <a:cubicBezTo>
                  <a:pt x="2625" y="5354"/>
                  <a:pt x="2440" y="5251"/>
                  <a:pt x="2232" y="5251"/>
                </a:cubicBezTo>
                <a:cubicBezTo>
                  <a:pt x="2031" y="5251"/>
                  <a:pt x="1852" y="5346"/>
                  <a:pt x="1738" y="5494"/>
                </a:cubicBezTo>
                <a:cubicBezTo>
                  <a:pt x="1684" y="5466"/>
                  <a:pt x="1648" y="5410"/>
                  <a:pt x="1648" y="5346"/>
                </a:cubicBezTo>
                <a:lnTo>
                  <a:pt x="1648" y="4934"/>
                </a:lnTo>
                <a:cubicBezTo>
                  <a:pt x="1648" y="4843"/>
                  <a:pt x="1722" y="4768"/>
                  <a:pt x="1814" y="4768"/>
                </a:cubicBezTo>
                <a:cubicBezTo>
                  <a:pt x="1814" y="4768"/>
                  <a:pt x="1815" y="4768"/>
                  <a:pt x="1815" y="4768"/>
                </a:cubicBezTo>
                <a:cubicBezTo>
                  <a:pt x="1816" y="4768"/>
                  <a:pt x="1817" y="4768"/>
                  <a:pt x="1817" y="4768"/>
                </a:cubicBezTo>
                <a:lnTo>
                  <a:pt x="5091" y="4768"/>
                </a:lnTo>
                <a:cubicBezTo>
                  <a:pt x="5361" y="4768"/>
                  <a:pt x="5642" y="4568"/>
                  <a:pt x="5729" y="4312"/>
                </a:cubicBezTo>
                <a:lnTo>
                  <a:pt x="6561" y="1869"/>
                </a:lnTo>
                <a:cubicBezTo>
                  <a:pt x="6608" y="1731"/>
                  <a:pt x="6592" y="1592"/>
                  <a:pt x="6517" y="1487"/>
                </a:cubicBezTo>
                <a:cubicBezTo>
                  <a:pt x="6442" y="1382"/>
                  <a:pt x="6315" y="1322"/>
                  <a:pt x="6169" y="1322"/>
                </a:cubicBezTo>
                <a:lnTo>
                  <a:pt x="5871" y="1322"/>
                </a:lnTo>
                <a:lnTo>
                  <a:pt x="4971" y="418"/>
                </a:lnTo>
                <a:cubicBezTo>
                  <a:pt x="4831" y="278"/>
                  <a:pt x="4604" y="277"/>
                  <a:pt x="4463" y="414"/>
                </a:cubicBezTo>
                <a:lnTo>
                  <a:pt x="2945" y="823"/>
                </a:lnTo>
                <a:lnTo>
                  <a:pt x="2537" y="92"/>
                </a:lnTo>
                <a:cubicBezTo>
                  <a:pt x="2500" y="25"/>
                  <a:pt x="2414" y="0"/>
                  <a:pt x="2347" y="38"/>
                </a:cubicBezTo>
                <a:lnTo>
                  <a:pt x="1532" y="493"/>
                </a:lnTo>
                <a:cubicBezTo>
                  <a:pt x="1499" y="511"/>
                  <a:pt x="1475" y="541"/>
                  <a:pt x="1465" y="577"/>
                </a:cubicBezTo>
                <a:cubicBezTo>
                  <a:pt x="1455" y="612"/>
                  <a:pt x="1459" y="651"/>
                  <a:pt x="1478" y="683"/>
                </a:cubicBezTo>
                <a:lnTo>
                  <a:pt x="1834" y="1322"/>
                </a:lnTo>
                <a:lnTo>
                  <a:pt x="1496" y="1322"/>
                </a:lnTo>
                <a:cubicBezTo>
                  <a:pt x="1406" y="1322"/>
                  <a:pt x="1321" y="1345"/>
                  <a:pt x="1248" y="1388"/>
                </a:cubicBezTo>
                <a:lnTo>
                  <a:pt x="1182" y="727"/>
                </a:lnTo>
                <a:cubicBezTo>
                  <a:pt x="1175" y="656"/>
                  <a:pt x="1114" y="601"/>
                  <a:pt x="1043" y="601"/>
                </a:cubicBezTo>
                <a:lnTo>
                  <a:pt x="140" y="601"/>
                </a:lnTo>
                <a:cubicBezTo>
                  <a:pt x="63" y="601"/>
                  <a:pt x="0" y="664"/>
                  <a:pt x="0" y="741"/>
                </a:cubicBezTo>
                <a:cubicBezTo>
                  <a:pt x="0" y="819"/>
                  <a:pt x="63" y="881"/>
                  <a:pt x="140" y="881"/>
                </a:cubicBezTo>
                <a:lnTo>
                  <a:pt x="916" y="881"/>
                </a:lnTo>
                <a:lnTo>
                  <a:pt x="1257" y="4262"/>
                </a:lnTo>
                <a:close/>
                <a:moveTo>
                  <a:pt x="4495" y="5531"/>
                </a:moveTo>
                <a:cubicBezTo>
                  <a:pt x="4685" y="5531"/>
                  <a:pt x="4840" y="5685"/>
                  <a:pt x="4840" y="5875"/>
                </a:cubicBezTo>
                <a:cubicBezTo>
                  <a:pt x="4840" y="6065"/>
                  <a:pt x="4685" y="6219"/>
                  <a:pt x="4495" y="6219"/>
                </a:cubicBezTo>
                <a:cubicBezTo>
                  <a:pt x="4306" y="6219"/>
                  <a:pt x="4151" y="6065"/>
                  <a:pt x="4151" y="5875"/>
                </a:cubicBezTo>
                <a:cubicBezTo>
                  <a:pt x="4151" y="5685"/>
                  <a:pt x="4306" y="5531"/>
                  <a:pt x="4495" y="5531"/>
                </a:cubicBezTo>
                <a:close/>
                <a:moveTo>
                  <a:pt x="2232" y="5531"/>
                </a:moveTo>
                <a:cubicBezTo>
                  <a:pt x="2421" y="5531"/>
                  <a:pt x="2576" y="5685"/>
                  <a:pt x="2576" y="5875"/>
                </a:cubicBezTo>
                <a:cubicBezTo>
                  <a:pt x="2576" y="6065"/>
                  <a:pt x="2421" y="6219"/>
                  <a:pt x="2232" y="6219"/>
                </a:cubicBezTo>
                <a:cubicBezTo>
                  <a:pt x="2042" y="6219"/>
                  <a:pt x="1887" y="6065"/>
                  <a:pt x="1887" y="5875"/>
                </a:cubicBezTo>
                <a:cubicBezTo>
                  <a:pt x="1887" y="5685"/>
                  <a:pt x="2042" y="5531"/>
                  <a:pt x="2232" y="5531"/>
                </a:cubicBezTo>
                <a:close/>
                <a:moveTo>
                  <a:pt x="4773" y="616"/>
                </a:moveTo>
                <a:lnTo>
                  <a:pt x="5476" y="1322"/>
                </a:lnTo>
                <a:lnTo>
                  <a:pt x="3951" y="1322"/>
                </a:lnTo>
                <a:lnTo>
                  <a:pt x="4657" y="616"/>
                </a:lnTo>
                <a:cubicBezTo>
                  <a:pt x="4689" y="584"/>
                  <a:pt x="4741" y="584"/>
                  <a:pt x="4773" y="616"/>
                </a:cubicBezTo>
                <a:close/>
                <a:moveTo>
                  <a:pt x="4066" y="811"/>
                </a:moveTo>
                <a:lnTo>
                  <a:pt x="3555" y="1322"/>
                </a:lnTo>
                <a:lnTo>
                  <a:pt x="3223" y="1322"/>
                </a:lnTo>
                <a:lnTo>
                  <a:pt x="3085" y="1075"/>
                </a:lnTo>
                <a:lnTo>
                  <a:pt x="4066" y="811"/>
                </a:lnTo>
                <a:close/>
                <a:moveTo>
                  <a:pt x="1790" y="669"/>
                </a:moveTo>
                <a:lnTo>
                  <a:pt x="2361" y="351"/>
                </a:lnTo>
                <a:lnTo>
                  <a:pt x="2903" y="1322"/>
                </a:lnTo>
                <a:lnTo>
                  <a:pt x="2155" y="1322"/>
                </a:lnTo>
                <a:lnTo>
                  <a:pt x="1790" y="669"/>
                </a:lnTo>
                <a:close/>
                <a:moveTo>
                  <a:pt x="6296" y="1779"/>
                </a:moveTo>
                <a:lnTo>
                  <a:pt x="5464" y="4221"/>
                </a:lnTo>
                <a:cubicBezTo>
                  <a:pt x="5416" y="4364"/>
                  <a:pt x="5241" y="4488"/>
                  <a:pt x="5091" y="4488"/>
                </a:cubicBezTo>
                <a:lnTo>
                  <a:pt x="1818" y="4488"/>
                </a:lnTo>
                <a:cubicBezTo>
                  <a:pt x="1679" y="4488"/>
                  <a:pt x="1550" y="4372"/>
                  <a:pt x="1536" y="4234"/>
                </a:cubicBezTo>
                <a:lnTo>
                  <a:pt x="1486" y="3746"/>
                </a:lnTo>
                <a:lnTo>
                  <a:pt x="4496" y="3746"/>
                </a:lnTo>
                <a:cubicBezTo>
                  <a:pt x="4574" y="3746"/>
                  <a:pt x="4636" y="3683"/>
                  <a:pt x="4636" y="3606"/>
                </a:cubicBezTo>
                <a:cubicBezTo>
                  <a:pt x="4636" y="3529"/>
                  <a:pt x="4574" y="3466"/>
                  <a:pt x="4496" y="3466"/>
                </a:cubicBezTo>
                <a:lnTo>
                  <a:pt x="1458" y="3466"/>
                </a:lnTo>
                <a:lnTo>
                  <a:pt x="1292" y="1832"/>
                </a:lnTo>
                <a:lnTo>
                  <a:pt x="1292" y="1832"/>
                </a:lnTo>
                <a:lnTo>
                  <a:pt x="1292" y="1831"/>
                </a:lnTo>
                <a:cubicBezTo>
                  <a:pt x="1286" y="1769"/>
                  <a:pt x="1304" y="1711"/>
                  <a:pt x="1343" y="1668"/>
                </a:cubicBezTo>
                <a:cubicBezTo>
                  <a:pt x="1381" y="1625"/>
                  <a:pt x="1436" y="1602"/>
                  <a:pt x="1496" y="1602"/>
                </a:cubicBezTo>
                <a:lnTo>
                  <a:pt x="5811" y="1602"/>
                </a:lnTo>
                <a:cubicBezTo>
                  <a:pt x="5812" y="1602"/>
                  <a:pt x="5812" y="1602"/>
                  <a:pt x="5813" y="1602"/>
                </a:cubicBezTo>
                <a:cubicBezTo>
                  <a:pt x="5813" y="1602"/>
                  <a:pt x="5814" y="1602"/>
                  <a:pt x="5814" y="1602"/>
                </a:cubicBezTo>
                <a:lnTo>
                  <a:pt x="6169" y="1602"/>
                </a:lnTo>
                <a:cubicBezTo>
                  <a:pt x="6225" y="1602"/>
                  <a:pt x="6267" y="1619"/>
                  <a:pt x="6289" y="1650"/>
                </a:cubicBezTo>
                <a:cubicBezTo>
                  <a:pt x="6311" y="1681"/>
                  <a:pt x="6314" y="1727"/>
                  <a:pt x="6296" y="177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12781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1671B9CA-CA0B-45F4-A127-0D107087ACC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6" r="555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64B20AFF-4AA5-4C34-85B5-64A837FE3C6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AE8DBC07-DA21-4B36-A800-7E42AE113BE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en-US" dirty="0"/>
              <a:t>这里输入标题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34F1E60-A5BC-4A79-936A-4786C2F84627}"/>
              </a:ext>
            </a:extLst>
          </p:cNvPr>
          <p:cNvSpPr txBox="1"/>
          <p:nvPr/>
        </p:nvSpPr>
        <p:spPr>
          <a:xfrm>
            <a:off x="331039" y="814764"/>
            <a:ext cx="22978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400" dirty="0">
                <a:solidFill>
                  <a:schemeClr val="bg1"/>
                </a:solidFill>
              </a:rPr>
              <a:t>ENTER YOUR SUBTITLE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F2F62D61-29C2-410D-877B-C4414E3F372B}"/>
              </a:ext>
            </a:extLst>
          </p:cNvPr>
          <p:cNvCxnSpPr/>
          <p:nvPr/>
        </p:nvCxnSpPr>
        <p:spPr>
          <a:xfrm>
            <a:off x="435510" y="1229785"/>
            <a:ext cx="479625" cy="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椭圆 28">
            <a:extLst>
              <a:ext uri="{FF2B5EF4-FFF2-40B4-BE49-F238E27FC236}">
                <a16:creationId xmlns:a16="http://schemas.microsoft.com/office/drawing/2014/main" id="{E71C37DF-7DE4-42E2-BC05-AD117227B06A}"/>
              </a:ext>
            </a:extLst>
          </p:cNvPr>
          <p:cNvSpPr/>
          <p:nvPr/>
        </p:nvSpPr>
        <p:spPr>
          <a:xfrm>
            <a:off x="4958444" y="2484100"/>
            <a:ext cx="2206399" cy="2206399"/>
          </a:xfrm>
          <a:prstGeom prst="ellipse">
            <a:avLst/>
          </a:prstGeom>
          <a:noFill/>
          <a:ln w="222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30" name="椭圆 29">
            <a:extLst>
              <a:ext uri="{FF2B5EF4-FFF2-40B4-BE49-F238E27FC236}">
                <a16:creationId xmlns:a16="http://schemas.microsoft.com/office/drawing/2014/main" id="{01A97882-F9E4-469B-91FE-6E91EF508D46}"/>
              </a:ext>
            </a:extLst>
          </p:cNvPr>
          <p:cNvSpPr/>
          <p:nvPr/>
        </p:nvSpPr>
        <p:spPr>
          <a:xfrm>
            <a:off x="4047104" y="4047765"/>
            <a:ext cx="2206399" cy="2206399"/>
          </a:xfrm>
          <a:prstGeom prst="ellipse">
            <a:avLst/>
          </a:prstGeom>
          <a:noFill/>
          <a:ln w="222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31" name="椭圆 30">
            <a:extLst>
              <a:ext uri="{FF2B5EF4-FFF2-40B4-BE49-F238E27FC236}">
                <a16:creationId xmlns:a16="http://schemas.microsoft.com/office/drawing/2014/main" id="{18C8948B-A286-418D-B941-5FD179B6B658}"/>
              </a:ext>
            </a:extLst>
          </p:cNvPr>
          <p:cNvSpPr/>
          <p:nvPr/>
        </p:nvSpPr>
        <p:spPr>
          <a:xfrm>
            <a:off x="5869782" y="4047765"/>
            <a:ext cx="2206399" cy="2206399"/>
          </a:xfrm>
          <a:prstGeom prst="ellipse">
            <a:avLst/>
          </a:prstGeom>
          <a:noFill/>
          <a:ln w="222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6" name="任意多边形: 形状 25">
            <a:extLst>
              <a:ext uri="{FF2B5EF4-FFF2-40B4-BE49-F238E27FC236}">
                <a16:creationId xmlns:a16="http://schemas.microsoft.com/office/drawing/2014/main" id="{539C1370-C156-425A-8EAC-E6D8C29DE6AD}"/>
              </a:ext>
            </a:extLst>
          </p:cNvPr>
          <p:cNvSpPr/>
          <p:nvPr/>
        </p:nvSpPr>
        <p:spPr>
          <a:xfrm>
            <a:off x="5973577" y="4047765"/>
            <a:ext cx="1087473" cy="642735"/>
          </a:xfrm>
          <a:custGeom>
            <a:avLst/>
            <a:gdLst>
              <a:gd name="connsiteX0" fmla="*/ 999405 w 1087473"/>
              <a:gd name="connsiteY0" fmla="*/ 0 h 642735"/>
              <a:gd name="connsiteX1" fmla="*/ 1087473 w 1087473"/>
              <a:gd name="connsiteY1" fmla="*/ 4447 h 642735"/>
              <a:gd name="connsiteX2" fmla="*/ 1058117 w 1087473"/>
              <a:gd name="connsiteY2" fmla="*/ 65386 h 642735"/>
              <a:gd name="connsiteX3" fmla="*/ 88067 w 1087473"/>
              <a:gd name="connsiteY3" fmla="*/ 642735 h 642735"/>
              <a:gd name="connsiteX4" fmla="*/ 0 w 1087473"/>
              <a:gd name="connsiteY4" fmla="*/ 638288 h 642735"/>
              <a:gd name="connsiteX5" fmla="*/ 29355 w 1087473"/>
              <a:gd name="connsiteY5" fmla="*/ 577349 h 642735"/>
              <a:gd name="connsiteX6" fmla="*/ 999405 w 1087473"/>
              <a:gd name="connsiteY6" fmla="*/ 0 h 642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87473" h="642735">
                <a:moveTo>
                  <a:pt x="999405" y="0"/>
                </a:moveTo>
                <a:lnTo>
                  <a:pt x="1087473" y="4447"/>
                </a:lnTo>
                <a:lnTo>
                  <a:pt x="1058117" y="65386"/>
                </a:lnTo>
                <a:cubicBezTo>
                  <a:pt x="871302" y="409281"/>
                  <a:pt x="506948" y="642735"/>
                  <a:pt x="88067" y="642735"/>
                </a:cubicBezTo>
                <a:lnTo>
                  <a:pt x="0" y="638288"/>
                </a:lnTo>
                <a:lnTo>
                  <a:pt x="29355" y="577349"/>
                </a:lnTo>
                <a:cubicBezTo>
                  <a:pt x="216170" y="233454"/>
                  <a:pt x="580525" y="0"/>
                  <a:pt x="999405" y="0"/>
                </a:cubicBezTo>
                <a:close/>
              </a:path>
            </a:pathLst>
          </a:custGeom>
          <a:gradFill>
            <a:gsLst>
              <a:gs pos="100000">
                <a:schemeClr val="accent2">
                  <a:alpha val="50000"/>
                </a:schemeClr>
              </a:gs>
              <a:gs pos="0">
                <a:schemeClr val="accent2">
                  <a:alpha val="0"/>
                </a:schemeClr>
              </a:gs>
            </a:gsLst>
            <a:path path="circle">
              <a:fillToRect l="50000" t="50000" r="50000" b="50000"/>
            </a:path>
          </a:gra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7" name="任意多边形: 形状 26">
            <a:extLst>
              <a:ext uri="{FF2B5EF4-FFF2-40B4-BE49-F238E27FC236}">
                <a16:creationId xmlns:a16="http://schemas.microsoft.com/office/drawing/2014/main" id="{1B4196E0-1311-404D-8147-412D8BDAB592}"/>
              </a:ext>
            </a:extLst>
          </p:cNvPr>
          <p:cNvSpPr/>
          <p:nvPr/>
        </p:nvSpPr>
        <p:spPr>
          <a:xfrm flipH="1">
            <a:off x="5072323" y="4047764"/>
            <a:ext cx="1087473" cy="642735"/>
          </a:xfrm>
          <a:custGeom>
            <a:avLst/>
            <a:gdLst>
              <a:gd name="connsiteX0" fmla="*/ 999405 w 1087473"/>
              <a:gd name="connsiteY0" fmla="*/ 0 h 642735"/>
              <a:gd name="connsiteX1" fmla="*/ 1087473 w 1087473"/>
              <a:gd name="connsiteY1" fmla="*/ 4447 h 642735"/>
              <a:gd name="connsiteX2" fmla="*/ 1058117 w 1087473"/>
              <a:gd name="connsiteY2" fmla="*/ 65386 h 642735"/>
              <a:gd name="connsiteX3" fmla="*/ 88067 w 1087473"/>
              <a:gd name="connsiteY3" fmla="*/ 642735 h 642735"/>
              <a:gd name="connsiteX4" fmla="*/ 0 w 1087473"/>
              <a:gd name="connsiteY4" fmla="*/ 638288 h 642735"/>
              <a:gd name="connsiteX5" fmla="*/ 29355 w 1087473"/>
              <a:gd name="connsiteY5" fmla="*/ 577349 h 642735"/>
              <a:gd name="connsiteX6" fmla="*/ 999405 w 1087473"/>
              <a:gd name="connsiteY6" fmla="*/ 0 h 642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87473" h="642735">
                <a:moveTo>
                  <a:pt x="999405" y="0"/>
                </a:moveTo>
                <a:lnTo>
                  <a:pt x="1087473" y="4447"/>
                </a:lnTo>
                <a:lnTo>
                  <a:pt x="1058117" y="65386"/>
                </a:lnTo>
                <a:cubicBezTo>
                  <a:pt x="871302" y="409281"/>
                  <a:pt x="506948" y="642735"/>
                  <a:pt x="88067" y="642735"/>
                </a:cubicBezTo>
                <a:lnTo>
                  <a:pt x="0" y="638288"/>
                </a:lnTo>
                <a:lnTo>
                  <a:pt x="29355" y="577349"/>
                </a:lnTo>
                <a:cubicBezTo>
                  <a:pt x="216170" y="233454"/>
                  <a:pt x="580525" y="0"/>
                  <a:pt x="999405" y="0"/>
                </a:cubicBezTo>
                <a:close/>
              </a:path>
            </a:pathLst>
          </a:custGeom>
          <a:gradFill>
            <a:gsLst>
              <a:gs pos="100000">
                <a:schemeClr val="accent2">
                  <a:alpha val="50000"/>
                </a:schemeClr>
              </a:gs>
              <a:gs pos="0">
                <a:schemeClr val="accent2">
                  <a:alpha val="0"/>
                </a:schemeClr>
              </a:gs>
            </a:gsLst>
            <a:path path="circle">
              <a:fillToRect l="50000" t="50000" r="50000" b="50000"/>
            </a:path>
          </a:gra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8" name="任意多边形: 形状 27">
            <a:extLst>
              <a:ext uri="{FF2B5EF4-FFF2-40B4-BE49-F238E27FC236}">
                <a16:creationId xmlns:a16="http://schemas.microsoft.com/office/drawing/2014/main" id="{CE3D6E25-3596-4EB5-8BED-BDD6F3F54D0F}"/>
              </a:ext>
            </a:extLst>
          </p:cNvPr>
          <p:cNvSpPr/>
          <p:nvPr/>
        </p:nvSpPr>
        <p:spPr>
          <a:xfrm rot="3608821" flipH="1">
            <a:off x="5517906" y="4829596"/>
            <a:ext cx="1087473" cy="642735"/>
          </a:xfrm>
          <a:custGeom>
            <a:avLst/>
            <a:gdLst>
              <a:gd name="connsiteX0" fmla="*/ 999405 w 1087473"/>
              <a:gd name="connsiteY0" fmla="*/ 0 h 642735"/>
              <a:gd name="connsiteX1" fmla="*/ 1087473 w 1087473"/>
              <a:gd name="connsiteY1" fmla="*/ 4447 h 642735"/>
              <a:gd name="connsiteX2" fmla="*/ 1058117 w 1087473"/>
              <a:gd name="connsiteY2" fmla="*/ 65386 h 642735"/>
              <a:gd name="connsiteX3" fmla="*/ 88067 w 1087473"/>
              <a:gd name="connsiteY3" fmla="*/ 642735 h 642735"/>
              <a:gd name="connsiteX4" fmla="*/ 0 w 1087473"/>
              <a:gd name="connsiteY4" fmla="*/ 638288 h 642735"/>
              <a:gd name="connsiteX5" fmla="*/ 29355 w 1087473"/>
              <a:gd name="connsiteY5" fmla="*/ 577349 h 642735"/>
              <a:gd name="connsiteX6" fmla="*/ 999405 w 1087473"/>
              <a:gd name="connsiteY6" fmla="*/ 0 h 642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87473" h="642735">
                <a:moveTo>
                  <a:pt x="999405" y="0"/>
                </a:moveTo>
                <a:lnTo>
                  <a:pt x="1087473" y="4447"/>
                </a:lnTo>
                <a:lnTo>
                  <a:pt x="1058117" y="65386"/>
                </a:lnTo>
                <a:cubicBezTo>
                  <a:pt x="871302" y="409281"/>
                  <a:pt x="506948" y="642735"/>
                  <a:pt x="88067" y="642735"/>
                </a:cubicBezTo>
                <a:lnTo>
                  <a:pt x="0" y="638288"/>
                </a:lnTo>
                <a:lnTo>
                  <a:pt x="29355" y="577349"/>
                </a:lnTo>
                <a:cubicBezTo>
                  <a:pt x="216170" y="233454"/>
                  <a:pt x="580525" y="0"/>
                  <a:pt x="999405" y="0"/>
                </a:cubicBezTo>
                <a:close/>
              </a:path>
            </a:pathLst>
          </a:custGeom>
          <a:gradFill>
            <a:gsLst>
              <a:gs pos="100000">
                <a:schemeClr val="accent2">
                  <a:alpha val="50000"/>
                </a:schemeClr>
              </a:gs>
              <a:gs pos="0">
                <a:schemeClr val="accent2">
                  <a:alpha val="0"/>
                </a:schemeClr>
              </a:gs>
            </a:gsLst>
            <a:path path="circle">
              <a:fillToRect l="50000" t="50000" r="50000" b="50000"/>
            </a:path>
          </a:gra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F239E82F-F384-4151-9468-6CDABE2EC29F}"/>
              </a:ext>
            </a:extLst>
          </p:cNvPr>
          <p:cNvSpPr txBox="1"/>
          <p:nvPr/>
        </p:nvSpPr>
        <p:spPr>
          <a:xfrm>
            <a:off x="5196247" y="3331175"/>
            <a:ext cx="17995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accent2"/>
                </a:solidFill>
                <a:latin typeface="+mj-ea"/>
                <a:ea typeface="+mj-ea"/>
              </a:rPr>
              <a:t>输入小标题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661FF8DA-310E-4731-BD35-80D0C28EAD3D}"/>
              </a:ext>
            </a:extLst>
          </p:cNvPr>
          <p:cNvSpPr txBox="1"/>
          <p:nvPr/>
        </p:nvSpPr>
        <p:spPr>
          <a:xfrm>
            <a:off x="4754549" y="1377646"/>
            <a:ext cx="2682903" cy="6989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600" dirty="0">
                <a:solidFill>
                  <a:schemeClr val="bg1"/>
                </a:solidFill>
              </a:rPr>
              <a:t>在这里输入你的正文内容</a:t>
            </a:r>
            <a:endParaRPr lang="en-US" altLang="zh-CN" sz="1600" dirty="0">
              <a:solidFill>
                <a:schemeClr val="bg1"/>
              </a:solidFill>
            </a:endParaRPr>
          </a:p>
          <a:p>
            <a:pPr algn="ctr">
              <a:lnSpc>
                <a:spcPct val="130000"/>
              </a:lnSpc>
            </a:pPr>
            <a:r>
              <a:rPr lang="zh-CN" altLang="en-US" sz="1600" dirty="0">
                <a:solidFill>
                  <a:schemeClr val="bg1"/>
                </a:solidFill>
              </a:rPr>
              <a:t>在这里输入你的正文内容</a:t>
            </a:r>
            <a:endParaRPr lang="zh-CN" altLang="zh-CN" sz="1600" dirty="0">
              <a:solidFill>
                <a:schemeClr val="bg1"/>
              </a:solidFill>
            </a:endParaRPr>
          </a:p>
        </p:txBody>
      </p: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2B873BC9-5B3A-4E21-A014-2EBB8595D99B}"/>
              </a:ext>
            </a:extLst>
          </p:cNvPr>
          <p:cNvCxnSpPr>
            <a:cxnSpLocks/>
            <a:stCxn id="29" idx="0"/>
          </p:cNvCxnSpPr>
          <p:nvPr/>
        </p:nvCxnSpPr>
        <p:spPr>
          <a:xfrm flipV="1">
            <a:off x="6061644" y="2215966"/>
            <a:ext cx="0" cy="268134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9C5135D1-5466-4AFB-8B9B-684BFDEEE616}"/>
              </a:ext>
            </a:extLst>
          </p:cNvPr>
          <p:cNvCxnSpPr>
            <a:cxnSpLocks/>
            <a:stCxn id="31" idx="6"/>
          </p:cNvCxnSpPr>
          <p:nvPr/>
        </p:nvCxnSpPr>
        <p:spPr>
          <a:xfrm flipV="1">
            <a:off x="8076181" y="5150963"/>
            <a:ext cx="439346" cy="2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id="{B067E300-36B3-4472-8407-2CB31AFBAD54}"/>
              </a:ext>
            </a:extLst>
          </p:cNvPr>
          <p:cNvCxnSpPr>
            <a:stCxn id="30" idx="2"/>
          </p:cNvCxnSpPr>
          <p:nvPr/>
        </p:nvCxnSpPr>
        <p:spPr>
          <a:xfrm flipH="1" flipV="1">
            <a:off x="3690257" y="5150963"/>
            <a:ext cx="356847" cy="2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本框 39">
            <a:extLst>
              <a:ext uri="{FF2B5EF4-FFF2-40B4-BE49-F238E27FC236}">
                <a16:creationId xmlns:a16="http://schemas.microsoft.com/office/drawing/2014/main" id="{6D06C6BC-4732-4587-AB5D-60C4F957E43E}"/>
              </a:ext>
            </a:extLst>
          </p:cNvPr>
          <p:cNvSpPr txBox="1"/>
          <p:nvPr/>
        </p:nvSpPr>
        <p:spPr>
          <a:xfrm>
            <a:off x="6121169" y="4962087"/>
            <a:ext cx="17995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accent2"/>
                </a:solidFill>
                <a:latin typeface="+mj-ea"/>
                <a:ea typeface="+mj-ea"/>
              </a:rPr>
              <a:t>输入小标题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B269DC97-57B0-4161-9939-53CE09A73FD5}"/>
              </a:ext>
            </a:extLst>
          </p:cNvPr>
          <p:cNvSpPr txBox="1"/>
          <p:nvPr/>
        </p:nvSpPr>
        <p:spPr>
          <a:xfrm>
            <a:off x="4152427" y="4962087"/>
            <a:ext cx="17995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accent2"/>
                </a:solidFill>
                <a:latin typeface="+mj-ea"/>
                <a:ea typeface="+mj-ea"/>
              </a:rPr>
              <a:t>输入小标题</a:t>
            </a: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65044521-0FA6-4B71-A8A5-2E160BD5BF88}"/>
              </a:ext>
            </a:extLst>
          </p:cNvPr>
          <p:cNvSpPr txBox="1"/>
          <p:nvPr/>
        </p:nvSpPr>
        <p:spPr>
          <a:xfrm>
            <a:off x="8515527" y="4598987"/>
            <a:ext cx="2682903" cy="1022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600" dirty="0">
                <a:solidFill>
                  <a:schemeClr val="bg1"/>
                </a:solidFill>
              </a:rPr>
              <a:t>在这里输入你的正文内容</a:t>
            </a:r>
            <a:endParaRPr lang="en-US" altLang="zh-CN" sz="1600" dirty="0">
              <a:solidFill>
                <a:schemeClr val="bg1"/>
              </a:solidFill>
            </a:endParaRPr>
          </a:p>
          <a:p>
            <a:pPr algn="ctr">
              <a:lnSpc>
                <a:spcPct val="130000"/>
              </a:lnSpc>
            </a:pPr>
            <a:r>
              <a:rPr lang="zh-CN" altLang="en-US" sz="1600" dirty="0">
                <a:solidFill>
                  <a:schemeClr val="bg1"/>
                </a:solidFill>
              </a:rPr>
              <a:t>在这里输入你的正文内容</a:t>
            </a:r>
            <a:endParaRPr lang="en-US" altLang="zh-CN" sz="1600" dirty="0">
              <a:solidFill>
                <a:schemeClr val="bg1"/>
              </a:solidFill>
            </a:endParaRPr>
          </a:p>
          <a:p>
            <a:pPr algn="ctr">
              <a:lnSpc>
                <a:spcPct val="130000"/>
              </a:lnSpc>
            </a:pPr>
            <a:r>
              <a:rPr lang="zh-CN" altLang="en-US" sz="1600" dirty="0">
                <a:solidFill>
                  <a:schemeClr val="bg1"/>
                </a:solidFill>
              </a:rPr>
              <a:t>在这里输入你的正文内容</a:t>
            </a:r>
            <a:endParaRPr lang="zh-CN" altLang="zh-CN" sz="1600" dirty="0">
              <a:solidFill>
                <a:schemeClr val="bg1"/>
              </a:solidFill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6BD37D7A-8ECA-4177-BCC2-723568202A2B}"/>
              </a:ext>
            </a:extLst>
          </p:cNvPr>
          <p:cNvSpPr txBox="1"/>
          <p:nvPr/>
        </p:nvSpPr>
        <p:spPr>
          <a:xfrm>
            <a:off x="1027276" y="4598987"/>
            <a:ext cx="2682903" cy="1022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600" dirty="0">
                <a:solidFill>
                  <a:schemeClr val="bg1"/>
                </a:solidFill>
              </a:rPr>
              <a:t>在这里输入你的正文内容</a:t>
            </a:r>
            <a:endParaRPr lang="en-US" altLang="zh-CN" sz="1600" dirty="0">
              <a:solidFill>
                <a:schemeClr val="bg1"/>
              </a:solidFill>
            </a:endParaRPr>
          </a:p>
          <a:p>
            <a:pPr algn="ctr">
              <a:lnSpc>
                <a:spcPct val="130000"/>
              </a:lnSpc>
            </a:pPr>
            <a:r>
              <a:rPr lang="zh-CN" altLang="en-US" sz="1600" dirty="0">
                <a:solidFill>
                  <a:schemeClr val="bg1"/>
                </a:solidFill>
              </a:rPr>
              <a:t>在这里输入你的正文内容</a:t>
            </a:r>
            <a:endParaRPr lang="en-US" altLang="zh-CN" sz="1600" dirty="0">
              <a:solidFill>
                <a:schemeClr val="bg1"/>
              </a:solidFill>
            </a:endParaRPr>
          </a:p>
          <a:p>
            <a:pPr algn="ctr">
              <a:lnSpc>
                <a:spcPct val="130000"/>
              </a:lnSpc>
            </a:pPr>
            <a:r>
              <a:rPr lang="zh-CN" altLang="en-US" sz="1600" dirty="0">
                <a:solidFill>
                  <a:schemeClr val="bg1"/>
                </a:solidFill>
              </a:rPr>
              <a:t>在这里输入你的正文内容</a:t>
            </a:r>
            <a:endParaRPr lang="zh-CN" altLang="zh-CN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44398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1671B9CA-CA0B-45F4-A127-0D107087ACC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6" r="555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64B20AFF-4AA5-4C34-85B5-64A837FE3C6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AE8DBC07-DA21-4B36-A800-7E42AE113BE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en-US" dirty="0"/>
              <a:t>这里输入标题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34F1E60-A5BC-4A79-936A-4786C2F84627}"/>
              </a:ext>
            </a:extLst>
          </p:cNvPr>
          <p:cNvSpPr txBox="1"/>
          <p:nvPr/>
        </p:nvSpPr>
        <p:spPr>
          <a:xfrm>
            <a:off x="331039" y="814764"/>
            <a:ext cx="22978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400" dirty="0">
                <a:solidFill>
                  <a:schemeClr val="bg1"/>
                </a:solidFill>
              </a:rPr>
              <a:t>ENTER YOUR SUBTITLE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graphicFrame>
        <p:nvGraphicFramePr>
          <p:cNvPr id="32" name="表格 31">
            <a:extLst>
              <a:ext uri="{FF2B5EF4-FFF2-40B4-BE49-F238E27FC236}">
                <a16:creationId xmlns:a16="http://schemas.microsoft.com/office/drawing/2014/main" id="{3181066F-5964-4950-BD23-B54F48B23C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5536734"/>
              </p:ext>
            </p:extLst>
          </p:nvPr>
        </p:nvGraphicFramePr>
        <p:xfrm>
          <a:off x="835062" y="1729106"/>
          <a:ext cx="10521876" cy="4557712"/>
        </p:xfrm>
        <a:graphic>
          <a:graphicData uri="http://schemas.openxmlformats.org/drawingml/2006/table">
            <a:tbl>
              <a:tblPr firstRow="1" bandRow="1"/>
              <a:tblGrid>
                <a:gridCol w="3507292">
                  <a:extLst>
                    <a:ext uri="{9D8B030D-6E8A-4147-A177-3AD203B41FA5}">
                      <a16:colId xmlns:a16="http://schemas.microsoft.com/office/drawing/2014/main" val="2753555670"/>
                    </a:ext>
                  </a:extLst>
                </a:gridCol>
                <a:gridCol w="3507292">
                  <a:extLst>
                    <a:ext uri="{9D8B030D-6E8A-4147-A177-3AD203B41FA5}">
                      <a16:colId xmlns:a16="http://schemas.microsoft.com/office/drawing/2014/main" val="4288652414"/>
                    </a:ext>
                  </a:extLst>
                </a:gridCol>
                <a:gridCol w="3507292">
                  <a:extLst>
                    <a:ext uri="{9D8B030D-6E8A-4147-A177-3AD203B41FA5}">
                      <a16:colId xmlns:a16="http://schemas.microsoft.com/office/drawing/2014/main" val="3416975045"/>
                    </a:ext>
                  </a:extLst>
                </a:gridCol>
              </a:tblGrid>
              <a:tr h="227885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  <a:ea typeface="冬青黑体简体中文 W3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  <a:ea typeface="冬青黑体简体中文 W3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  <a:ea typeface="冬青黑体简体中文 W3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  <a:ea typeface="冬青黑体简体中文 W3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  <a:ea typeface="冬青黑体简体中文 W3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  <a:ea typeface="冬青黑体简体中文 W3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  <a:ea typeface="冬青黑体简体中文 W3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  <a:ea typeface="冬青黑体简体中文 W3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  <a:ea typeface="冬青黑体简体中文 W3"/>
                        </a:defRPr>
                      </a:lvl9pPr>
                    </a:lstStyle>
                    <a:p>
                      <a:endParaRPr lang="zh-CN" altLang="en-US" dirty="0"/>
                    </a:p>
                  </a:txBody>
                  <a:tcPr>
                    <a:lnL w="952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  <a:ea typeface="冬青黑体简体中文 W3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  <a:ea typeface="冬青黑体简体中文 W3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  <a:ea typeface="冬青黑体简体中文 W3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  <a:ea typeface="冬青黑体简体中文 W3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  <a:ea typeface="冬青黑体简体中文 W3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  <a:ea typeface="冬青黑体简体中文 W3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  <a:ea typeface="冬青黑体简体中文 W3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  <a:ea typeface="冬青黑体简体中文 W3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  <a:ea typeface="冬青黑体简体中文 W3"/>
                        </a:defRPr>
                      </a:lvl9pPr>
                    </a:lstStyle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  <a:ea typeface="冬青黑体简体中文 W3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  <a:ea typeface="冬青黑体简体中文 W3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  <a:ea typeface="冬青黑体简体中文 W3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  <a:ea typeface="冬青黑体简体中文 W3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  <a:ea typeface="冬青黑体简体中文 W3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  <a:ea typeface="冬青黑体简体中文 W3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  <a:ea typeface="冬青黑体简体中文 W3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  <a:ea typeface="冬青黑体简体中文 W3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  <a:ea typeface="冬青黑体简体中文 W3"/>
                        </a:defRPr>
                      </a:lvl9pPr>
                    </a:lstStyle>
                    <a:p>
                      <a:endParaRPr lang="zh-CN" altLang="en-US" dirty="0"/>
                    </a:p>
                  </a:txBody>
                  <a:tcPr>
                    <a:lnL w="952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100000">
                          <a:schemeClr val="accent2">
                            <a:alpha val="20000"/>
                          </a:schemeClr>
                        </a:gs>
                        <a:gs pos="0">
                          <a:schemeClr val="accent2"/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613412267"/>
                  </a:ext>
                </a:extLst>
              </a:tr>
              <a:tr h="227885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  <a:ea typeface="冬青黑体简体中文 W3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  <a:ea typeface="冬青黑体简体中文 W3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  <a:ea typeface="冬青黑体简体中文 W3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  <a:ea typeface="冬青黑体简体中文 W3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  <a:ea typeface="冬青黑体简体中文 W3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  <a:ea typeface="冬青黑体简体中文 W3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  <a:ea typeface="冬青黑体简体中文 W3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  <a:ea typeface="冬青黑体简体中文 W3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  <a:ea typeface="冬青黑体简体中文 W3"/>
                        </a:defRPr>
                      </a:lvl9pPr>
                    </a:lstStyle>
                    <a:p>
                      <a:endParaRPr lang="zh-CN" altLang="en-US" dirty="0"/>
                    </a:p>
                  </a:txBody>
                  <a:tcPr>
                    <a:lnL w="952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  <a:ea typeface="冬青黑体简体中文 W3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  <a:ea typeface="冬青黑体简体中文 W3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  <a:ea typeface="冬青黑体简体中文 W3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  <a:ea typeface="冬青黑体简体中文 W3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  <a:ea typeface="冬青黑体简体中文 W3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  <a:ea typeface="冬青黑体简体中文 W3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  <a:ea typeface="冬青黑体简体中文 W3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  <a:ea typeface="冬青黑体简体中文 W3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  <a:ea typeface="冬青黑体简体中文 W3"/>
                        </a:defRPr>
                      </a:lvl9pPr>
                    </a:lstStyle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  <a:ea typeface="冬青黑体简体中文 W3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  <a:ea typeface="冬青黑体简体中文 W3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  <a:ea typeface="冬青黑体简体中文 W3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  <a:ea typeface="冬青黑体简体中文 W3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  <a:ea typeface="冬青黑体简体中文 W3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  <a:ea typeface="冬青黑体简体中文 W3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  <a:ea typeface="冬青黑体简体中文 W3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  <a:ea typeface="冬青黑体简体中文 W3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  <a:ea typeface="冬青黑体简体中文 W3"/>
                        </a:defRPr>
                      </a:lvl9pPr>
                    </a:lstStyle>
                    <a:p>
                      <a:endParaRPr lang="zh-CN" altLang="en-US" dirty="0"/>
                    </a:p>
                  </a:txBody>
                  <a:tcPr>
                    <a:lnL w="952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0453562"/>
                  </a:ext>
                </a:extLst>
              </a:tr>
            </a:tbl>
          </a:graphicData>
        </a:graphic>
      </p:graphicFrame>
      <p:sp>
        <p:nvSpPr>
          <p:cNvPr id="41" name="矩形 40">
            <a:extLst>
              <a:ext uri="{FF2B5EF4-FFF2-40B4-BE49-F238E27FC236}">
                <a16:creationId xmlns:a16="http://schemas.microsoft.com/office/drawing/2014/main" id="{E46A0A0D-4084-4CFD-A27E-A5D1365C2BF2}"/>
              </a:ext>
            </a:extLst>
          </p:cNvPr>
          <p:cNvSpPr/>
          <p:nvPr/>
        </p:nvSpPr>
        <p:spPr>
          <a:xfrm>
            <a:off x="953608" y="2596528"/>
            <a:ext cx="2927019" cy="11329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>
                <a:solidFill>
                  <a:prstClr val="white"/>
                </a:solidFill>
                <a:latin typeface="+mn-ea"/>
              </a:rPr>
              <a:t>在这里输入你的正文内容</a:t>
            </a:r>
            <a:endParaRPr lang="en-US" altLang="zh-CN" dirty="0">
              <a:solidFill>
                <a:prstClr val="white"/>
              </a:solidFill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dirty="0">
                <a:solidFill>
                  <a:prstClr val="white"/>
                </a:solidFill>
                <a:latin typeface="+mn-ea"/>
              </a:rPr>
              <a:t>在这里输入你的正文内容</a:t>
            </a:r>
            <a:endParaRPr lang="en-US" altLang="zh-CN" dirty="0">
              <a:solidFill>
                <a:prstClr val="white"/>
              </a:solidFill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dirty="0">
                <a:solidFill>
                  <a:prstClr val="white"/>
                </a:solidFill>
                <a:latin typeface="+mn-ea"/>
              </a:rPr>
              <a:t>在这里输入你的正文内容</a:t>
            </a:r>
            <a:endParaRPr lang="zh-CN" altLang="en-US" dirty="0">
              <a:solidFill>
                <a:prstClr val="black"/>
              </a:solidFill>
              <a:latin typeface="+mn-ea"/>
            </a:endParaRPr>
          </a:p>
        </p:txBody>
      </p:sp>
      <p:pic>
        <p:nvPicPr>
          <p:cNvPr id="48" name="图形 47">
            <a:extLst>
              <a:ext uri="{FF2B5EF4-FFF2-40B4-BE49-F238E27FC236}">
                <a16:creationId xmlns:a16="http://schemas.microsoft.com/office/drawing/2014/main" id="{B2BE9999-30A3-403A-8E26-AB59808277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4087" y="2057367"/>
            <a:ext cx="494698" cy="494698"/>
          </a:xfrm>
          <a:prstGeom prst="rect">
            <a:avLst/>
          </a:prstGeom>
        </p:spPr>
      </p:pic>
      <p:pic>
        <p:nvPicPr>
          <p:cNvPr id="49" name="图形 48">
            <a:extLst>
              <a:ext uri="{FF2B5EF4-FFF2-40B4-BE49-F238E27FC236}">
                <a16:creationId xmlns:a16="http://schemas.microsoft.com/office/drawing/2014/main" id="{485C2FEB-3066-447E-9C2E-3BFCB9DE768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09968" y="4304809"/>
            <a:ext cx="447805" cy="447805"/>
          </a:xfrm>
          <a:prstGeom prst="rect">
            <a:avLst/>
          </a:prstGeom>
        </p:spPr>
      </p:pic>
      <p:pic>
        <p:nvPicPr>
          <p:cNvPr id="51" name="图形 50">
            <a:extLst>
              <a:ext uri="{FF2B5EF4-FFF2-40B4-BE49-F238E27FC236}">
                <a16:creationId xmlns:a16="http://schemas.microsoft.com/office/drawing/2014/main" id="{9B6633FA-60BE-41BC-8C5A-1F0A7BD0C76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481510" y="4288889"/>
            <a:ext cx="447804" cy="447804"/>
          </a:xfrm>
          <a:prstGeom prst="rect">
            <a:avLst/>
          </a:prstGeom>
        </p:spPr>
      </p:pic>
      <p:pic>
        <p:nvPicPr>
          <p:cNvPr id="52" name="图形 51">
            <a:extLst>
              <a:ext uri="{FF2B5EF4-FFF2-40B4-BE49-F238E27FC236}">
                <a16:creationId xmlns:a16="http://schemas.microsoft.com/office/drawing/2014/main" id="{23F61F77-870C-496C-9846-0549C9BB595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563428" y="2012389"/>
            <a:ext cx="564345" cy="564345"/>
          </a:xfrm>
          <a:prstGeom prst="rect">
            <a:avLst/>
          </a:prstGeom>
        </p:spPr>
      </p:pic>
      <p:sp>
        <p:nvSpPr>
          <p:cNvPr id="53" name="文本框 52">
            <a:extLst>
              <a:ext uri="{FF2B5EF4-FFF2-40B4-BE49-F238E27FC236}">
                <a16:creationId xmlns:a16="http://schemas.microsoft.com/office/drawing/2014/main" id="{6CEAF659-749E-40C7-B191-87681B43ED9D}"/>
              </a:ext>
            </a:extLst>
          </p:cNvPr>
          <p:cNvSpPr txBox="1"/>
          <p:nvPr/>
        </p:nvSpPr>
        <p:spPr>
          <a:xfrm>
            <a:off x="7982229" y="2211781"/>
            <a:ext cx="2684926" cy="1268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zh-CN" sz="3600" b="1" spc="200" dirty="0">
                <a:solidFill>
                  <a:prstClr val="white"/>
                </a:solidFill>
                <a:latin typeface="+mj-ea"/>
                <a:ea typeface="+mj-ea"/>
              </a:rPr>
              <a:t>5</a:t>
            </a:r>
            <a:r>
              <a:rPr lang="zh-CN" altLang="en-US" sz="3600" b="1" spc="200" dirty="0">
                <a:solidFill>
                  <a:prstClr val="white"/>
                </a:solidFill>
                <a:latin typeface="+mj-ea"/>
                <a:ea typeface="+mj-ea"/>
              </a:rPr>
              <a:t>大</a:t>
            </a:r>
            <a:endParaRPr lang="en-US" altLang="zh-CN" sz="3600" b="1" spc="200" dirty="0">
              <a:solidFill>
                <a:prstClr val="white"/>
              </a:solidFill>
              <a:latin typeface="+mj-ea"/>
              <a:ea typeface="+mj-ea"/>
            </a:endParaRPr>
          </a:p>
          <a:p>
            <a:pPr>
              <a:lnSpc>
                <a:spcPct val="110000"/>
              </a:lnSpc>
            </a:pPr>
            <a:r>
              <a:rPr lang="zh-CN" altLang="en-US" sz="3600" spc="200" dirty="0">
                <a:solidFill>
                  <a:prstClr val="white"/>
                </a:solidFill>
                <a:latin typeface="+mj-ea"/>
                <a:ea typeface="+mj-ea"/>
              </a:rPr>
              <a:t>方面内容</a:t>
            </a:r>
          </a:p>
        </p:txBody>
      </p:sp>
      <p:pic>
        <p:nvPicPr>
          <p:cNvPr id="55" name="图形 54">
            <a:extLst>
              <a:ext uri="{FF2B5EF4-FFF2-40B4-BE49-F238E27FC236}">
                <a16:creationId xmlns:a16="http://schemas.microsoft.com/office/drawing/2014/main" id="{6D851F0C-B897-4244-9F7C-32457AA8B83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083829" y="4288889"/>
            <a:ext cx="491933" cy="491933"/>
          </a:xfrm>
          <a:prstGeom prst="rect">
            <a:avLst/>
          </a:prstGeom>
        </p:spPr>
      </p:pic>
      <p:sp>
        <p:nvSpPr>
          <p:cNvPr id="57" name="矩形 56">
            <a:extLst>
              <a:ext uri="{FF2B5EF4-FFF2-40B4-BE49-F238E27FC236}">
                <a16:creationId xmlns:a16="http://schemas.microsoft.com/office/drawing/2014/main" id="{F3E3814E-BE31-4E2C-9376-CCA17E8F4F66}"/>
              </a:ext>
            </a:extLst>
          </p:cNvPr>
          <p:cNvSpPr/>
          <p:nvPr/>
        </p:nvSpPr>
        <p:spPr>
          <a:xfrm>
            <a:off x="4507879" y="2596528"/>
            <a:ext cx="2927019" cy="11329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>
                <a:solidFill>
                  <a:prstClr val="white"/>
                </a:solidFill>
                <a:latin typeface="+mn-ea"/>
              </a:rPr>
              <a:t>在这里输入你的正文内容</a:t>
            </a:r>
            <a:endParaRPr lang="en-US" altLang="zh-CN" dirty="0">
              <a:solidFill>
                <a:prstClr val="white"/>
              </a:solidFill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dirty="0">
                <a:solidFill>
                  <a:prstClr val="white"/>
                </a:solidFill>
                <a:latin typeface="+mn-ea"/>
              </a:rPr>
              <a:t>在这里输入你的正文内容</a:t>
            </a:r>
            <a:endParaRPr lang="en-US" altLang="zh-CN" dirty="0">
              <a:solidFill>
                <a:prstClr val="white"/>
              </a:solidFill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dirty="0">
                <a:solidFill>
                  <a:prstClr val="white"/>
                </a:solidFill>
                <a:latin typeface="+mn-ea"/>
              </a:rPr>
              <a:t>在这里输入你的正文内容</a:t>
            </a:r>
            <a:endParaRPr lang="zh-CN" altLang="en-US" dirty="0">
              <a:solidFill>
                <a:prstClr val="black"/>
              </a:solidFill>
              <a:latin typeface="+mn-ea"/>
            </a:endParaRPr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364351B0-62ED-4D8B-BC48-409FF0F56FB9}"/>
              </a:ext>
            </a:extLst>
          </p:cNvPr>
          <p:cNvSpPr/>
          <p:nvPr/>
        </p:nvSpPr>
        <p:spPr>
          <a:xfrm>
            <a:off x="953608" y="4937325"/>
            <a:ext cx="2927019" cy="11329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>
                <a:solidFill>
                  <a:prstClr val="white"/>
                </a:solidFill>
                <a:latin typeface="+mn-ea"/>
              </a:rPr>
              <a:t>在这里输入你的正文内容</a:t>
            </a:r>
            <a:endParaRPr lang="en-US" altLang="zh-CN" dirty="0">
              <a:solidFill>
                <a:prstClr val="white"/>
              </a:solidFill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dirty="0">
                <a:solidFill>
                  <a:prstClr val="white"/>
                </a:solidFill>
                <a:latin typeface="+mn-ea"/>
              </a:rPr>
              <a:t>在这里输入你的正文内容</a:t>
            </a:r>
            <a:endParaRPr lang="en-US" altLang="zh-CN" dirty="0">
              <a:solidFill>
                <a:prstClr val="white"/>
              </a:solidFill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dirty="0">
                <a:solidFill>
                  <a:prstClr val="white"/>
                </a:solidFill>
                <a:latin typeface="+mn-ea"/>
              </a:rPr>
              <a:t>在这里输入你的正文内容</a:t>
            </a:r>
            <a:endParaRPr lang="zh-CN" altLang="en-US" dirty="0">
              <a:solidFill>
                <a:prstClr val="black"/>
              </a:solidFill>
              <a:latin typeface="+mn-ea"/>
            </a:endParaRPr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AD5BDBEB-2CC5-472C-8A8A-D4E824572AD5}"/>
              </a:ext>
            </a:extLst>
          </p:cNvPr>
          <p:cNvSpPr/>
          <p:nvPr/>
        </p:nvSpPr>
        <p:spPr>
          <a:xfrm>
            <a:off x="4507879" y="4937325"/>
            <a:ext cx="2927019" cy="11329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>
                <a:solidFill>
                  <a:prstClr val="white"/>
                </a:solidFill>
                <a:latin typeface="+mn-ea"/>
              </a:rPr>
              <a:t>在这里输入你的正文内容</a:t>
            </a:r>
            <a:endParaRPr lang="en-US" altLang="zh-CN" dirty="0">
              <a:solidFill>
                <a:prstClr val="white"/>
              </a:solidFill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dirty="0">
                <a:solidFill>
                  <a:prstClr val="white"/>
                </a:solidFill>
                <a:latin typeface="+mn-ea"/>
              </a:rPr>
              <a:t>在这里输入你的正文内容</a:t>
            </a:r>
            <a:endParaRPr lang="en-US" altLang="zh-CN" dirty="0">
              <a:solidFill>
                <a:prstClr val="white"/>
              </a:solidFill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dirty="0">
                <a:solidFill>
                  <a:prstClr val="white"/>
                </a:solidFill>
                <a:latin typeface="+mn-ea"/>
              </a:rPr>
              <a:t>在这里输入你的正文内容</a:t>
            </a:r>
            <a:endParaRPr lang="zh-CN" altLang="en-US" dirty="0">
              <a:solidFill>
                <a:prstClr val="black"/>
              </a:solidFill>
              <a:latin typeface="+mn-ea"/>
            </a:endParaRPr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33032554-E0B3-4031-AA06-161A247A740F}"/>
              </a:ext>
            </a:extLst>
          </p:cNvPr>
          <p:cNvSpPr/>
          <p:nvPr/>
        </p:nvSpPr>
        <p:spPr>
          <a:xfrm>
            <a:off x="7962782" y="4937325"/>
            <a:ext cx="2927019" cy="11329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>
                <a:solidFill>
                  <a:prstClr val="white"/>
                </a:solidFill>
                <a:latin typeface="+mn-ea"/>
              </a:rPr>
              <a:t>在这里输入你的正文内容</a:t>
            </a:r>
            <a:endParaRPr lang="en-US" altLang="zh-CN" dirty="0">
              <a:solidFill>
                <a:prstClr val="white"/>
              </a:solidFill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dirty="0">
                <a:solidFill>
                  <a:prstClr val="white"/>
                </a:solidFill>
                <a:latin typeface="+mn-ea"/>
              </a:rPr>
              <a:t>在这里输入你的正文内容</a:t>
            </a:r>
            <a:endParaRPr lang="en-US" altLang="zh-CN" dirty="0">
              <a:solidFill>
                <a:prstClr val="white"/>
              </a:solidFill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dirty="0">
                <a:solidFill>
                  <a:prstClr val="white"/>
                </a:solidFill>
                <a:latin typeface="+mn-ea"/>
              </a:rPr>
              <a:t>在这里输入你的正文内容</a:t>
            </a:r>
            <a:endParaRPr lang="zh-CN" altLang="en-US" dirty="0">
              <a:solidFill>
                <a:prstClr val="black"/>
              </a:solidFill>
              <a:latin typeface="+mn-ea"/>
            </a:endParaRPr>
          </a:p>
        </p:txBody>
      </p: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F2F62D61-29C2-410D-877B-C4414E3F372B}"/>
              </a:ext>
            </a:extLst>
          </p:cNvPr>
          <p:cNvCxnSpPr/>
          <p:nvPr/>
        </p:nvCxnSpPr>
        <p:spPr>
          <a:xfrm>
            <a:off x="435510" y="1229785"/>
            <a:ext cx="479625" cy="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09765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蓝色, 户外&#10;&#10;已生成高可信度的说明">
            <a:extLst>
              <a:ext uri="{FF2B5EF4-FFF2-40B4-BE49-F238E27FC236}">
                <a16:creationId xmlns:a16="http://schemas.microsoft.com/office/drawing/2014/main" id="{C6F7038B-FAEF-44C4-AEBB-6A512D0E3A4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556" r="555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78C44033-1FE0-4163-9092-CA979D5298C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5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PA_文本框 10">
            <a:extLst>
              <a:ext uri="{FF2B5EF4-FFF2-40B4-BE49-F238E27FC236}">
                <a16:creationId xmlns:a16="http://schemas.microsoft.com/office/drawing/2014/main" id="{68B72543-3F3E-43F8-B54D-0B7584CB3906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1294654" y="1122966"/>
            <a:ext cx="9602691" cy="21687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30000"/>
              </a:lnSpc>
              <a:defRPr sz="11500" spc="600">
                <a:gradFill>
                  <a:gsLst>
                    <a:gs pos="8000">
                      <a:schemeClr val="accent2"/>
                    </a:gs>
                    <a:gs pos="100000">
                      <a:schemeClr val="accent2">
                        <a:alpha val="0"/>
                      </a:schemeClr>
                    </a:gs>
                  </a:gsLst>
                  <a:lin ang="5400000" scaled="1"/>
                </a:gradFill>
                <a:latin typeface="+mj-lt"/>
                <a:ea typeface="微软雅黑" panose="020B0503020204020204" pitchFamily="34" charset="-122"/>
                <a:cs typeface="+mn-ea"/>
              </a:defRPr>
            </a:lvl1pPr>
          </a:lstStyle>
          <a:p>
            <a:r>
              <a:rPr lang="en-US" altLang="zh-CN" dirty="0">
                <a:sym typeface="+mn-lt"/>
              </a:rPr>
              <a:t>03</a:t>
            </a:r>
            <a:endParaRPr lang="zh-CN" altLang="en-US" dirty="0">
              <a:sym typeface="+mn-lt"/>
            </a:endParaRPr>
          </a:p>
        </p:txBody>
      </p:sp>
      <p:sp>
        <p:nvSpPr>
          <p:cNvPr id="3" name="PA_任意多边形 83">
            <a:extLst>
              <a:ext uri="{FF2B5EF4-FFF2-40B4-BE49-F238E27FC236}">
                <a16:creationId xmlns:a16="http://schemas.microsoft.com/office/drawing/2014/main" id="{14A99E0A-8291-4FBA-8CAB-B5DAF40E84CF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 flipH="1">
            <a:off x="3942615" y="4650666"/>
            <a:ext cx="5742053" cy="580624"/>
          </a:xfrm>
          <a:custGeom>
            <a:avLst/>
            <a:gdLst>
              <a:gd name="connsiteX0" fmla="*/ 0 w 7639050"/>
              <a:gd name="connsiteY0" fmla="*/ 1924050 h 1924050"/>
              <a:gd name="connsiteX1" fmla="*/ 1943100 w 7639050"/>
              <a:gd name="connsiteY1" fmla="*/ 0 h 1924050"/>
              <a:gd name="connsiteX2" fmla="*/ 3848100 w 7639050"/>
              <a:gd name="connsiteY2" fmla="*/ 1924050 h 1924050"/>
              <a:gd name="connsiteX3" fmla="*/ 5753100 w 7639050"/>
              <a:gd name="connsiteY3" fmla="*/ 0 h 1924050"/>
              <a:gd name="connsiteX4" fmla="*/ 7639050 w 7639050"/>
              <a:gd name="connsiteY4" fmla="*/ 1924050 h 1924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39050" h="1924050">
                <a:moveTo>
                  <a:pt x="0" y="1924050"/>
                </a:moveTo>
                <a:cubicBezTo>
                  <a:pt x="650875" y="962025"/>
                  <a:pt x="1301750" y="0"/>
                  <a:pt x="1943100" y="0"/>
                </a:cubicBezTo>
                <a:cubicBezTo>
                  <a:pt x="2584450" y="0"/>
                  <a:pt x="3213100" y="1924050"/>
                  <a:pt x="3848100" y="1924050"/>
                </a:cubicBezTo>
                <a:cubicBezTo>
                  <a:pt x="4483100" y="1924050"/>
                  <a:pt x="5121275" y="0"/>
                  <a:pt x="5753100" y="0"/>
                </a:cubicBezTo>
                <a:cubicBezTo>
                  <a:pt x="6384925" y="0"/>
                  <a:pt x="7011987" y="962025"/>
                  <a:pt x="7639050" y="1924050"/>
                </a:cubicBezTo>
              </a:path>
            </a:pathLst>
          </a:custGeom>
          <a:noFill/>
          <a:ln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99000">
                  <a:schemeClr val="bg1">
                    <a:alpha val="0"/>
                  </a:schemeClr>
                </a:gs>
              </a:gsLst>
              <a:lin ang="54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</a:endParaRPr>
          </a:p>
        </p:txBody>
      </p:sp>
      <p:sp>
        <p:nvSpPr>
          <p:cNvPr id="4" name="PA_任意多边形 85">
            <a:extLst>
              <a:ext uri="{FF2B5EF4-FFF2-40B4-BE49-F238E27FC236}">
                <a16:creationId xmlns:a16="http://schemas.microsoft.com/office/drawing/2014/main" id="{1E5D6DB5-47F0-4244-BC5F-28B8C3B8A121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2507333" y="4650666"/>
            <a:ext cx="5742053" cy="580624"/>
          </a:xfrm>
          <a:custGeom>
            <a:avLst/>
            <a:gdLst>
              <a:gd name="connsiteX0" fmla="*/ 0 w 7639050"/>
              <a:gd name="connsiteY0" fmla="*/ 1924050 h 1924050"/>
              <a:gd name="connsiteX1" fmla="*/ 1943100 w 7639050"/>
              <a:gd name="connsiteY1" fmla="*/ 0 h 1924050"/>
              <a:gd name="connsiteX2" fmla="*/ 3848100 w 7639050"/>
              <a:gd name="connsiteY2" fmla="*/ 1924050 h 1924050"/>
              <a:gd name="connsiteX3" fmla="*/ 5753100 w 7639050"/>
              <a:gd name="connsiteY3" fmla="*/ 0 h 1924050"/>
              <a:gd name="connsiteX4" fmla="*/ 7639050 w 7639050"/>
              <a:gd name="connsiteY4" fmla="*/ 1924050 h 1924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39050" h="1924050">
                <a:moveTo>
                  <a:pt x="0" y="1924050"/>
                </a:moveTo>
                <a:cubicBezTo>
                  <a:pt x="650875" y="962025"/>
                  <a:pt x="1301750" y="0"/>
                  <a:pt x="1943100" y="0"/>
                </a:cubicBezTo>
                <a:cubicBezTo>
                  <a:pt x="2584450" y="0"/>
                  <a:pt x="3213100" y="1924050"/>
                  <a:pt x="3848100" y="1924050"/>
                </a:cubicBezTo>
                <a:cubicBezTo>
                  <a:pt x="4483100" y="1924050"/>
                  <a:pt x="5121275" y="0"/>
                  <a:pt x="5753100" y="0"/>
                </a:cubicBezTo>
                <a:cubicBezTo>
                  <a:pt x="6384925" y="0"/>
                  <a:pt x="7011987" y="962025"/>
                  <a:pt x="7639050" y="1924050"/>
                </a:cubicBezTo>
              </a:path>
            </a:pathLst>
          </a:custGeom>
          <a:noFill/>
          <a:ln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99000">
                  <a:schemeClr val="bg1">
                    <a:alpha val="0"/>
                  </a:schemeClr>
                </a:gs>
              </a:gsLst>
              <a:lin ang="54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</a:endParaRPr>
          </a:p>
        </p:txBody>
      </p:sp>
      <p:sp>
        <p:nvSpPr>
          <p:cNvPr id="5" name="PA_椭圆 89">
            <a:extLst>
              <a:ext uri="{FF2B5EF4-FFF2-40B4-BE49-F238E27FC236}">
                <a16:creationId xmlns:a16="http://schemas.microsoft.com/office/drawing/2014/main" id="{106BE5B0-30BE-4EB3-BB39-448B3350A83A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7997235" y="4575097"/>
            <a:ext cx="258978" cy="258978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</a:endParaRPr>
          </a:p>
        </p:txBody>
      </p:sp>
      <p:sp>
        <p:nvSpPr>
          <p:cNvPr id="6" name="PA_椭圆 90">
            <a:extLst>
              <a:ext uri="{FF2B5EF4-FFF2-40B4-BE49-F238E27FC236}">
                <a16:creationId xmlns:a16="http://schemas.microsoft.com/office/drawing/2014/main" id="{425677EF-EB30-4BEC-AD72-1CC834055AB2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4343364" y="4728239"/>
            <a:ext cx="402829" cy="402829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3818716-7AB0-40F3-A8A7-E2AE72AC0985}"/>
              </a:ext>
            </a:extLst>
          </p:cNvPr>
          <p:cNvSpPr/>
          <p:nvPr/>
        </p:nvSpPr>
        <p:spPr>
          <a:xfrm>
            <a:off x="3759461" y="3122909"/>
            <a:ext cx="4673075" cy="8867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4400" b="1" spc="600" dirty="0">
                <a:gradFill flip="none" rotWithShape="1">
                  <a:gsLst>
                    <a:gs pos="8000">
                      <a:schemeClr val="accent2"/>
                    </a:gs>
                    <a:gs pos="100000">
                      <a:schemeClr val="accent2">
                        <a:alpha val="0"/>
                      </a:schemeClr>
                    </a:gs>
                  </a:gsLst>
                  <a:lin ang="54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输入你的小标题</a:t>
            </a:r>
          </a:p>
        </p:txBody>
      </p:sp>
    </p:spTree>
    <p:extLst>
      <p:ext uri="{BB962C8B-B14F-4D97-AF65-F5344CB8AC3E}">
        <p14:creationId xmlns:p14="http://schemas.microsoft.com/office/powerpoint/2010/main" val="24486086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图片 59">
            <a:extLst>
              <a:ext uri="{FF2B5EF4-FFF2-40B4-BE49-F238E27FC236}">
                <a16:creationId xmlns:a16="http://schemas.microsoft.com/office/drawing/2014/main" id="{3EBBAE27-6B69-4B7B-9732-370570FFF9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1" name="矩形 60">
            <a:extLst>
              <a:ext uri="{FF2B5EF4-FFF2-40B4-BE49-F238E27FC236}">
                <a16:creationId xmlns:a16="http://schemas.microsoft.com/office/drawing/2014/main" id="{A93D2B1C-EFC4-494D-985F-64926DCAD2E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9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AE8DBC07-DA21-4B36-A800-7E42AE113BE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en-US" dirty="0"/>
              <a:t>这里输入标题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34F1E60-A5BC-4A79-936A-4786C2F84627}"/>
              </a:ext>
            </a:extLst>
          </p:cNvPr>
          <p:cNvSpPr txBox="1"/>
          <p:nvPr/>
        </p:nvSpPr>
        <p:spPr>
          <a:xfrm>
            <a:off x="331039" y="814764"/>
            <a:ext cx="22978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400" dirty="0">
                <a:solidFill>
                  <a:schemeClr val="bg1"/>
                </a:solidFill>
              </a:rPr>
              <a:t>ENTER YOUR SUBTITLE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cxnSp>
        <p:nvCxnSpPr>
          <p:cNvPr id="87" name="直接连接符 86">
            <a:extLst>
              <a:ext uri="{FF2B5EF4-FFF2-40B4-BE49-F238E27FC236}">
                <a16:creationId xmlns:a16="http://schemas.microsoft.com/office/drawing/2014/main" id="{544B1CE4-4A3A-4DB8-8AFC-A42E314DB7B5}"/>
              </a:ext>
            </a:extLst>
          </p:cNvPr>
          <p:cNvCxnSpPr/>
          <p:nvPr/>
        </p:nvCxnSpPr>
        <p:spPr>
          <a:xfrm>
            <a:off x="435510" y="1229785"/>
            <a:ext cx="479625" cy="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图片 24">
            <a:extLst>
              <a:ext uri="{FF2B5EF4-FFF2-40B4-BE49-F238E27FC236}">
                <a16:creationId xmlns:a16="http://schemas.microsoft.com/office/drawing/2014/main" id="{466B4FA1-F269-4D54-8598-BDDCAA9D22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90" t="19072" b="19072"/>
          <a:stretch>
            <a:fillRect/>
          </a:stretch>
        </p:blipFill>
        <p:spPr>
          <a:xfrm>
            <a:off x="5410200" y="3300036"/>
            <a:ext cx="7224486" cy="2743200"/>
          </a:xfrm>
          <a:custGeom>
            <a:avLst/>
            <a:gdLst>
              <a:gd name="connsiteX0" fmla="*/ 685800 w 7224486"/>
              <a:gd name="connsiteY0" fmla="*/ 0 h 2743200"/>
              <a:gd name="connsiteX1" fmla="*/ 7224486 w 7224486"/>
              <a:gd name="connsiteY1" fmla="*/ 0 h 2743200"/>
              <a:gd name="connsiteX2" fmla="*/ 7224486 w 7224486"/>
              <a:gd name="connsiteY2" fmla="*/ 2743200 h 2743200"/>
              <a:gd name="connsiteX3" fmla="*/ 0 w 7224486"/>
              <a:gd name="connsiteY3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24486" h="2743200">
                <a:moveTo>
                  <a:pt x="685800" y="0"/>
                </a:moveTo>
                <a:lnTo>
                  <a:pt x="7224486" y="0"/>
                </a:lnTo>
                <a:lnTo>
                  <a:pt x="7224486" y="2743200"/>
                </a:lnTo>
                <a:lnTo>
                  <a:pt x="0" y="2743200"/>
                </a:lnTo>
                <a:close/>
              </a:path>
            </a:pathLst>
          </a:cu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F4DA725E-0045-4CC0-9599-E5238CD353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10" r="1444" b="30137"/>
          <a:stretch>
            <a:fillRect/>
          </a:stretch>
        </p:blipFill>
        <p:spPr>
          <a:xfrm>
            <a:off x="-1104900" y="2042736"/>
            <a:ext cx="7200900" cy="2743200"/>
          </a:xfrm>
          <a:custGeom>
            <a:avLst/>
            <a:gdLst>
              <a:gd name="connsiteX0" fmla="*/ 647700 w 7200900"/>
              <a:gd name="connsiteY0" fmla="*/ 0 h 2743200"/>
              <a:gd name="connsiteX1" fmla="*/ 7200900 w 7200900"/>
              <a:gd name="connsiteY1" fmla="*/ 0 h 2743200"/>
              <a:gd name="connsiteX2" fmla="*/ 6515100 w 7200900"/>
              <a:gd name="connsiteY2" fmla="*/ 2743200 h 2743200"/>
              <a:gd name="connsiteX3" fmla="*/ 0 w 7200900"/>
              <a:gd name="connsiteY3" fmla="*/ 2743200 h 2743200"/>
              <a:gd name="connsiteX4" fmla="*/ 0 w 7200900"/>
              <a:gd name="connsiteY4" fmla="*/ 25908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00900" h="2743200">
                <a:moveTo>
                  <a:pt x="647700" y="0"/>
                </a:moveTo>
                <a:lnTo>
                  <a:pt x="7200900" y="0"/>
                </a:lnTo>
                <a:lnTo>
                  <a:pt x="6515100" y="2743200"/>
                </a:lnTo>
                <a:lnTo>
                  <a:pt x="0" y="2743200"/>
                </a:lnTo>
                <a:lnTo>
                  <a:pt x="0" y="2590800"/>
                </a:lnTo>
                <a:close/>
              </a:path>
            </a:pathLst>
          </a:custGeom>
        </p:spPr>
      </p:pic>
      <p:sp>
        <p:nvSpPr>
          <p:cNvPr id="27" name="平行四边形 26">
            <a:extLst>
              <a:ext uri="{FF2B5EF4-FFF2-40B4-BE49-F238E27FC236}">
                <a16:creationId xmlns:a16="http://schemas.microsoft.com/office/drawing/2014/main" id="{5F618567-90EA-4CC9-B6CC-DB206EF08116}"/>
              </a:ext>
            </a:extLst>
          </p:cNvPr>
          <p:cNvSpPr/>
          <p:nvPr/>
        </p:nvSpPr>
        <p:spPr>
          <a:xfrm>
            <a:off x="5410200" y="3304422"/>
            <a:ext cx="8458200" cy="2743200"/>
          </a:xfrm>
          <a:prstGeom prst="parallelogram">
            <a:avLst/>
          </a:prstGeom>
          <a:solidFill>
            <a:schemeClr val="accent1">
              <a:alpha val="80000"/>
            </a:schemeClr>
          </a:solidFill>
          <a:ln w="12700">
            <a:gradFill>
              <a:gsLst>
                <a:gs pos="0">
                  <a:schemeClr val="accent2">
                    <a:alpha val="70000"/>
                  </a:schemeClr>
                </a:gs>
                <a:gs pos="100000">
                  <a:schemeClr val="accent2">
                    <a:alpha val="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平行四边形 27">
            <a:extLst>
              <a:ext uri="{FF2B5EF4-FFF2-40B4-BE49-F238E27FC236}">
                <a16:creationId xmlns:a16="http://schemas.microsoft.com/office/drawing/2014/main" id="{C643F716-FA6D-4C76-A2C5-EFBE5ED1FF6D}"/>
              </a:ext>
            </a:extLst>
          </p:cNvPr>
          <p:cNvSpPr/>
          <p:nvPr/>
        </p:nvSpPr>
        <p:spPr>
          <a:xfrm>
            <a:off x="-1143000" y="2042736"/>
            <a:ext cx="7239000" cy="2743200"/>
          </a:xfrm>
          <a:prstGeom prst="parallelogram">
            <a:avLst/>
          </a:prstGeom>
          <a:solidFill>
            <a:schemeClr val="accent1">
              <a:alpha val="80000"/>
            </a:schemeClr>
          </a:solidFill>
          <a:ln w="12700">
            <a:gradFill>
              <a:gsLst>
                <a:gs pos="0">
                  <a:schemeClr val="accent2">
                    <a:alpha val="70000"/>
                  </a:schemeClr>
                </a:gs>
                <a:gs pos="100000">
                  <a:schemeClr val="accent2">
                    <a:alpha val="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306E2373-5FE7-4849-9866-B3A89F3D33E0}"/>
              </a:ext>
            </a:extLst>
          </p:cNvPr>
          <p:cNvGrpSpPr/>
          <p:nvPr/>
        </p:nvGrpSpPr>
        <p:grpSpPr>
          <a:xfrm>
            <a:off x="346848" y="2536300"/>
            <a:ext cx="4758552" cy="1714806"/>
            <a:chOff x="346848" y="1922314"/>
            <a:chExt cx="4758552" cy="1714806"/>
          </a:xfrm>
        </p:grpSpPr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F46F14E1-6C0C-42D2-9456-A7A13747D5B1}"/>
                </a:ext>
              </a:extLst>
            </p:cNvPr>
            <p:cNvGrpSpPr/>
            <p:nvPr/>
          </p:nvGrpSpPr>
          <p:grpSpPr>
            <a:xfrm>
              <a:off x="346848" y="1922314"/>
              <a:ext cx="4758552" cy="1714806"/>
              <a:chOff x="346848" y="1852546"/>
              <a:chExt cx="4758552" cy="1714806"/>
            </a:xfrm>
          </p:grpSpPr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157E12B9-1185-4BC9-8F27-F2D556B27E27}"/>
                  </a:ext>
                </a:extLst>
              </p:cNvPr>
              <p:cNvSpPr txBox="1"/>
              <p:nvPr/>
            </p:nvSpPr>
            <p:spPr>
              <a:xfrm>
                <a:off x="346848" y="2428001"/>
                <a:ext cx="4758552" cy="11393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dirty="0">
                    <a:solidFill>
                      <a:schemeClr val="bg1"/>
                    </a:solidFill>
                    <a:latin typeface="+mn-ea"/>
                    <a:cs typeface="黑体" panose="02010609060101010101" pitchFamily="49" charset="-122"/>
                  </a:rPr>
                  <a:t>在这里输入你的正文内容，在这里输入你的正文内容，在这里输入你的正文内容，在这里输入你的正文内容</a:t>
                </a:r>
                <a:endParaRPr lang="en-US" altLang="zh-CN" dirty="0">
                  <a:solidFill>
                    <a:schemeClr val="bg1"/>
                  </a:solidFill>
                  <a:latin typeface="+mn-ea"/>
                  <a:cs typeface="黑体" panose="02010609060101010101" pitchFamily="49" charset="-122"/>
                </a:endParaRPr>
              </a:p>
            </p:txBody>
          </p:sp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B19A1233-8473-43BA-AAAB-568E9C962896}"/>
                  </a:ext>
                </a:extLst>
              </p:cNvPr>
              <p:cNvSpPr/>
              <p:nvPr/>
            </p:nvSpPr>
            <p:spPr>
              <a:xfrm>
                <a:off x="346849" y="1852546"/>
                <a:ext cx="1467068" cy="4137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eaLnBrk="1" hangingPunct="1">
                  <a:lnSpc>
                    <a:spcPct val="110000"/>
                  </a:lnSpc>
                  <a:buFontTx/>
                  <a:buNone/>
                </a:pPr>
                <a:r>
                  <a:rPr lang="zh-CN" altLang="en-US" sz="2000" b="1" dirty="0">
                    <a:solidFill>
                      <a:schemeClr val="bg1"/>
                    </a:solidFill>
                    <a:latin typeface="+mj-ea"/>
                    <a:ea typeface="+mj-ea"/>
                    <a:cs typeface="黑体" panose="02010609060101010101" pitchFamily="49" charset="-122"/>
                  </a:rPr>
                  <a:t>输入小标题</a:t>
                </a:r>
                <a:endParaRPr lang="en-US" altLang="zh-CN" sz="2000" b="1" dirty="0">
                  <a:solidFill>
                    <a:schemeClr val="bg1"/>
                  </a:solidFill>
                  <a:latin typeface="+mj-ea"/>
                  <a:ea typeface="+mj-ea"/>
                </a:endParaRPr>
              </a:p>
            </p:txBody>
          </p:sp>
        </p:grpSp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id="{48BC5960-1F75-4985-9941-6C1A4AAE7271}"/>
                </a:ext>
              </a:extLst>
            </p:cNvPr>
            <p:cNvCxnSpPr>
              <a:cxnSpLocks/>
            </p:cNvCxnSpPr>
            <p:nvPr/>
          </p:nvCxnSpPr>
          <p:spPr>
            <a:xfrm>
              <a:off x="457200" y="2438400"/>
              <a:ext cx="457200" cy="0"/>
            </a:xfrm>
            <a:prstGeom prst="line">
              <a:avLst/>
            </a:prstGeom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平行四边形 44">
            <a:extLst>
              <a:ext uri="{FF2B5EF4-FFF2-40B4-BE49-F238E27FC236}">
                <a16:creationId xmlns:a16="http://schemas.microsoft.com/office/drawing/2014/main" id="{0A6F83C5-9CD0-47A0-84BC-37D8BFB45C77}"/>
              </a:ext>
            </a:extLst>
          </p:cNvPr>
          <p:cNvSpPr/>
          <p:nvPr/>
        </p:nvSpPr>
        <p:spPr>
          <a:xfrm flipH="1">
            <a:off x="-2590800" y="5010055"/>
            <a:ext cx="7239000" cy="152400"/>
          </a:xfrm>
          <a:prstGeom prst="parallelogram">
            <a:avLst>
              <a:gd name="adj" fmla="val 28127"/>
            </a:avLst>
          </a:prstGeom>
          <a:gradFill flip="none" rotWithShape="1">
            <a:gsLst>
              <a:gs pos="42000">
                <a:schemeClr val="accent2">
                  <a:alpha val="0"/>
                </a:schemeClr>
              </a:gs>
              <a:gs pos="100000">
                <a:schemeClr val="accent2">
                  <a:alpha val="30000"/>
                </a:schemeClr>
              </a:gs>
            </a:gsLst>
            <a:lin ang="10800000" scaled="1"/>
            <a:tileRect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平行四边形 45">
            <a:extLst>
              <a:ext uri="{FF2B5EF4-FFF2-40B4-BE49-F238E27FC236}">
                <a16:creationId xmlns:a16="http://schemas.microsoft.com/office/drawing/2014/main" id="{F3CFF890-7DFF-4A55-8F1B-7C55D6E49BE1}"/>
              </a:ext>
            </a:extLst>
          </p:cNvPr>
          <p:cNvSpPr/>
          <p:nvPr/>
        </p:nvSpPr>
        <p:spPr>
          <a:xfrm flipH="1">
            <a:off x="-4762500" y="5411370"/>
            <a:ext cx="7239000" cy="152400"/>
          </a:xfrm>
          <a:prstGeom prst="parallelogram">
            <a:avLst>
              <a:gd name="adj" fmla="val 28127"/>
            </a:avLst>
          </a:prstGeom>
          <a:gradFill flip="none" rotWithShape="1">
            <a:gsLst>
              <a:gs pos="52000">
                <a:schemeClr val="accent2">
                  <a:alpha val="0"/>
                </a:schemeClr>
              </a:gs>
              <a:gs pos="100000">
                <a:schemeClr val="accent2">
                  <a:alpha val="30000"/>
                </a:schemeClr>
              </a:gs>
            </a:gsLst>
            <a:lin ang="10800000" scaled="1"/>
            <a:tileRect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平行四边形 47">
            <a:extLst>
              <a:ext uri="{FF2B5EF4-FFF2-40B4-BE49-F238E27FC236}">
                <a16:creationId xmlns:a16="http://schemas.microsoft.com/office/drawing/2014/main" id="{45893AA6-476B-4353-B6E0-8E8131A6C9AD}"/>
              </a:ext>
            </a:extLst>
          </p:cNvPr>
          <p:cNvSpPr/>
          <p:nvPr/>
        </p:nvSpPr>
        <p:spPr>
          <a:xfrm>
            <a:off x="8572500" y="2861467"/>
            <a:ext cx="7239000" cy="152400"/>
          </a:xfrm>
          <a:prstGeom prst="parallelogram">
            <a:avLst>
              <a:gd name="adj" fmla="val 28127"/>
            </a:avLst>
          </a:prstGeom>
          <a:gradFill flip="none" rotWithShape="1">
            <a:gsLst>
              <a:gs pos="48000">
                <a:schemeClr val="accent2">
                  <a:alpha val="0"/>
                </a:schemeClr>
              </a:gs>
              <a:gs pos="100000">
                <a:schemeClr val="accent2">
                  <a:alpha val="30000"/>
                </a:schemeClr>
              </a:gs>
            </a:gsLst>
            <a:lin ang="10800000" scaled="1"/>
            <a:tileRect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平行四边形 48">
            <a:extLst>
              <a:ext uri="{FF2B5EF4-FFF2-40B4-BE49-F238E27FC236}">
                <a16:creationId xmlns:a16="http://schemas.microsoft.com/office/drawing/2014/main" id="{C77FE54F-31E7-4A21-A394-E9813DDDCE02}"/>
              </a:ext>
            </a:extLst>
          </p:cNvPr>
          <p:cNvSpPr/>
          <p:nvPr/>
        </p:nvSpPr>
        <p:spPr>
          <a:xfrm>
            <a:off x="10643047" y="2488434"/>
            <a:ext cx="7239000" cy="152400"/>
          </a:xfrm>
          <a:prstGeom prst="parallelogram">
            <a:avLst>
              <a:gd name="adj" fmla="val 28127"/>
            </a:avLst>
          </a:prstGeom>
          <a:gradFill flip="none" rotWithShape="1">
            <a:gsLst>
              <a:gs pos="49000">
                <a:schemeClr val="accent2">
                  <a:alpha val="0"/>
                </a:schemeClr>
              </a:gs>
              <a:gs pos="100000">
                <a:schemeClr val="accent2">
                  <a:alpha val="30000"/>
                </a:schemeClr>
              </a:gs>
            </a:gsLst>
            <a:lin ang="10800000" scaled="1"/>
            <a:tileRect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ADDCCEE5-44D3-425F-905F-14BABC023B0B}"/>
              </a:ext>
            </a:extLst>
          </p:cNvPr>
          <p:cNvGrpSpPr/>
          <p:nvPr/>
        </p:nvGrpSpPr>
        <p:grpSpPr>
          <a:xfrm flipH="1">
            <a:off x="6919098" y="3866997"/>
            <a:ext cx="4758552" cy="1714806"/>
            <a:chOff x="346848" y="1922314"/>
            <a:chExt cx="4758552" cy="1714806"/>
          </a:xfrm>
        </p:grpSpPr>
        <p:grpSp>
          <p:nvGrpSpPr>
            <p:cNvPr id="52" name="组合 51">
              <a:extLst>
                <a:ext uri="{FF2B5EF4-FFF2-40B4-BE49-F238E27FC236}">
                  <a16:creationId xmlns:a16="http://schemas.microsoft.com/office/drawing/2014/main" id="{B6BC1896-57D5-43A1-8AAF-C4C1C5A35A53}"/>
                </a:ext>
              </a:extLst>
            </p:cNvPr>
            <p:cNvGrpSpPr/>
            <p:nvPr/>
          </p:nvGrpSpPr>
          <p:grpSpPr>
            <a:xfrm>
              <a:off x="346848" y="1922314"/>
              <a:ext cx="4758552" cy="1714806"/>
              <a:chOff x="346848" y="1852546"/>
              <a:chExt cx="4758552" cy="1714806"/>
            </a:xfrm>
          </p:grpSpPr>
          <p:sp>
            <p:nvSpPr>
              <p:cNvPr id="54" name="文本框 53">
                <a:extLst>
                  <a:ext uri="{FF2B5EF4-FFF2-40B4-BE49-F238E27FC236}">
                    <a16:creationId xmlns:a16="http://schemas.microsoft.com/office/drawing/2014/main" id="{99FF917A-DE84-4162-B006-581B7536D90D}"/>
                  </a:ext>
                </a:extLst>
              </p:cNvPr>
              <p:cNvSpPr txBox="1"/>
              <p:nvPr/>
            </p:nvSpPr>
            <p:spPr>
              <a:xfrm>
                <a:off x="346848" y="2428001"/>
                <a:ext cx="4758552" cy="11393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>
                  <a:lnSpc>
                    <a:spcPct val="130000"/>
                  </a:lnSpc>
                </a:pPr>
                <a:r>
                  <a:rPr lang="zh-CN" altLang="en-US" dirty="0">
                    <a:solidFill>
                      <a:schemeClr val="bg1"/>
                    </a:solidFill>
                    <a:latin typeface="+mn-ea"/>
                    <a:cs typeface="黑体" panose="02010609060101010101" pitchFamily="49" charset="-122"/>
                  </a:rPr>
                  <a:t>在这里输入你的正文内容，在这里输入你的正文内容，在这里输入你的正文内容，在这里输入你的正文内容</a:t>
                </a:r>
                <a:endParaRPr lang="en-US" altLang="zh-CN" dirty="0">
                  <a:solidFill>
                    <a:schemeClr val="bg1"/>
                  </a:solidFill>
                  <a:latin typeface="+mn-ea"/>
                  <a:cs typeface="黑体" panose="02010609060101010101" pitchFamily="49" charset="-122"/>
                </a:endParaRPr>
              </a:p>
            </p:txBody>
          </p:sp>
          <p:sp>
            <p:nvSpPr>
              <p:cNvPr id="57" name="矩形 56">
                <a:extLst>
                  <a:ext uri="{FF2B5EF4-FFF2-40B4-BE49-F238E27FC236}">
                    <a16:creationId xmlns:a16="http://schemas.microsoft.com/office/drawing/2014/main" id="{DF282E9E-85C9-4897-8DC4-1D40768E47D4}"/>
                  </a:ext>
                </a:extLst>
              </p:cNvPr>
              <p:cNvSpPr/>
              <p:nvPr/>
            </p:nvSpPr>
            <p:spPr>
              <a:xfrm>
                <a:off x="346849" y="1852546"/>
                <a:ext cx="1467068" cy="4137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r" eaLnBrk="1" hangingPunct="1">
                  <a:lnSpc>
                    <a:spcPct val="110000"/>
                  </a:lnSpc>
                  <a:buFontTx/>
                  <a:buNone/>
                </a:pPr>
                <a:r>
                  <a:rPr lang="zh-CN" altLang="en-US" sz="2000" b="1" dirty="0">
                    <a:solidFill>
                      <a:schemeClr val="bg1"/>
                    </a:solidFill>
                    <a:latin typeface="+mj-ea"/>
                    <a:ea typeface="+mj-ea"/>
                    <a:cs typeface="黑体" panose="02010609060101010101" pitchFamily="49" charset="-122"/>
                  </a:rPr>
                  <a:t>输入小标题</a:t>
                </a:r>
                <a:endParaRPr lang="en-US" altLang="zh-CN" sz="2000" b="1" dirty="0">
                  <a:solidFill>
                    <a:schemeClr val="bg1"/>
                  </a:solidFill>
                  <a:latin typeface="+mj-ea"/>
                  <a:ea typeface="+mj-ea"/>
                </a:endParaRPr>
              </a:p>
            </p:txBody>
          </p:sp>
        </p:grpSp>
        <p:cxnSp>
          <p:nvCxnSpPr>
            <p:cNvPr id="53" name="直接连接符 52">
              <a:extLst>
                <a:ext uri="{FF2B5EF4-FFF2-40B4-BE49-F238E27FC236}">
                  <a16:creationId xmlns:a16="http://schemas.microsoft.com/office/drawing/2014/main" id="{1C17061B-6F6F-40CC-A791-EFE132998385}"/>
                </a:ext>
              </a:extLst>
            </p:cNvPr>
            <p:cNvCxnSpPr>
              <a:cxnSpLocks/>
            </p:cNvCxnSpPr>
            <p:nvPr/>
          </p:nvCxnSpPr>
          <p:spPr>
            <a:xfrm>
              <a:off x="457200" y="2438400"/>
              <a:ext cx="457200" cy="0"/>
            </a:xfrm>
            <a:prstGeom prst="line">
              <a:avLst/>
            </a:prstGeom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377768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1671B9CA-CA0B-45F4-A127-0D107087ACC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6" r="555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64B20AFF-4AA5-4C34-85B5-64A837FE3C6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AE8DBC07-DA21-4B36-A800-7E42AE113BE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en-US" dirty="0"/>
              <a:t>这里输入标题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34F1E60-A5BC-4A79-936A-4786C2F84627}"/>
              </a:ext>
            </a:extLst>
          </p:cNvPr>
          <p:cNvSpPr txBox="1"/>
          <p:nvPr/>
        </p:nvSpPr>
        <p:spPr>
          <a:xfrm>
            <a:off x="331039" y="814764"/>
            <a:ext cx="22978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400" dirty="0">
                <a:solidFill>
                  <a:schemeClr val="bg1"/>
                </a:solidFill>
              </a:rPr>
              <a:t>ENTER YOUR SUBTITLE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F2F62D61-29C2-410D-877B-C4414E3F372B}"/>
              </a:ext>
            </a:extLst>
          </p:cNvPr>
          <p:cNvCxnSpPr/>
          <p:nvPr/>
        </p:nvCxnSpPr>
        <p:spPr>
          <a:xfrm>
            <a:off x="435510" y="1229785"/>
            <a:ext cx="479625" cy="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圆柱形 29">
            <a:extLst>
              <a:ext uri="{FF2B5EF4-FFF2-40B4-BE49-F238E27FC236}">
                <a16:creationId xmlns:a16="http://schemas.microsoft.com/office/drawing/2014/main" id="{7652594E-EA0C-4F92-BC6F-014EE2C5CFC2}"/>
              </a:ext>
            </a:extLst>
          </p:cNvPr>
          <p:cNvSpPr/>
          <p:nvPr/>
        </p:nvSpPr>
        <p:spPr>
          <a:xfrm>
            <a:off x="863827" y="4529620"/>
            <a:ext cx="5673970" cy="1661456"/>
          </a:xfrm>
          <a:prstGeom prst="can">
            <a:avLst>
              <a:gd name="adj" fmla="val 28157"/>
            </a:avLst>
          </a:prstGeom>
          <a:gradFill>
            <a:gsLst>
              <a:gs pos="0">
                <a:schemeClr val="accent2">
                  <a:alpha val="0"/>
                </a:schemeClr>
              </a:gs>
              <a:gs pos="100000">
                <a:schemeClr val="accent2">
                  <a:alpha val="70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/>
              <a:ea typeface="微软雅黑 Light"/>
              <a:cs typeface="+mn-cs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251B694C-FD82-43D3-81A0-4A3E9E993536}"/>
              </a:ext>
            </a:extLst>
          </p:cNvPr>
          <p:cNvSpPr txBox="1"/>
          <p:nvPr/>
        </p:nvSpPr>
        <p:spPr>
          <a:xfrm>
            <a:off x="2364966" y="4243060"/>
            <a:ext cx="26716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SimHei" charset="-122"/>
                <a:sym typeface="+mn-lt"/>
              </a:rPr>
              <a:t>输入小标题</a:t>
            </a:r>
          </a:p>
        </p:txBody>
      </p:sp>
      <p:sp>
        <p:nvSpPr>
          <p:cNvPr id="35" name="圆柱形 34">
            <a:extLst>
              <a:ext uri="{FF2B5EF4-FFF2-40B4-BE49-F238E27FC236}">
                <a16:creationId xmlns:a16="http://schemas.microsoft.com/office/drawing/2014/main" id="{089D34DD-CEC7-4ADF-9041-274FD0F5E373}"/>
              </a:ext>
            </a:extLst>
          </p:cNvPr>
          <p:cNvSpPr/>
          <p:nvPr/>
        </p:nvSpPr>
        <p:spPr>
          <a:xfrm>
            <a:off x="1461162" y="3604273"/>
            <a:ext cx="4479300" cy="715713"/>
          </a:xfrm>
          <a:prstGeom prst="can">
            <a:avLst>
              <a:gd name="adj" fmla="val 47185"/>
            </a:avLst>
          </a:prstGeom>
          <a:gradFill>
            <a:gsLst>
              <a:gs pos="0">
                <a:schemeClr val="accent2">
                  <a:alpha val="0"/>
                </a:schemeClr>
              </a:gs>
              <a:gs pos="100000">
                <a:schemeClr val="accent2">
                  <a:alpha val="70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等线"/>
              <a:ea typeface="微软雅黑 Light"/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560F816B-87F6-4945-9274-B1066FB450CA}"/>
              </a:ext>
            </a:extLst>
          </p:cNvPr>
          <p:cNvSpPr txBox="1"/>
          <p:nvPr/>
        </p:nvSpPr>
        <p:spPr>
          <a:xfrm>
            <a:off x="2364966" y="3370178"/>
            <a:ext cx="26716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zh-CN" altLang="en-US" sz="28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SimHei" charset="-122"/>
                <a:sym typeface="+mn-lt"/>
              </a:rPr>
              <a:t>输入小标题</a:t>
            </a:r>
          </a:p>
        </p:txBody>
      </p:sp>
      <p:sp>
        <p:nvSpPr>
          <p:cNvPr id="42" name="圆柱形 41">
            <a:extLst>
              <a:ext uri="{FF2B5EF4-FFF2-40B4-BE49-F238E27FC236}">
                <a16:creationId xmlns:a16="http://schemas.microsoft.com/office/drawing/2014/main" id="{30788385-73CF-4BE9-8BD1-316A924D6E19}"/>
              </a:ext>
            </a:extLst>
          </p:cNvPr>
          <p:cNvSpPr/>
          <p:nvPr/>
        </p:nvSpPr>
        <p:spPr>
          <a:xfrm>
            <a:off x="1854153" y="2690489"/>
            <a:ext cx="3693318" cy="633248"/>
          </a:xfrm>
          <a:prstGeom prst="can">
            <a:avLst>
              <a:gd name="adj" fmla="val 47185"/>
            </a:avLst>
          </a:prstGeom>
          <a:gradFill>
            <a:gsLst>
              <a:gs pos="0">
                <a:schemeClr val="accent2">
                  <a:alpha val="0"/>
                </a:schemeClr>
              </a:gs>
              <a:gs pos="100000">
                <a:schemeClr val="accent2">
                  <a:alpha val="70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等线"/>
              <a:ea typeface="微软雅黑 Light"/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BAA3FC95-5637-4391-9018-E6736E5C12F0}"/>
              </a:ext>
            </a:extLst>
          </p:cNvPr>
          <p:cNvSpPr txBox="1"/>
          <p:nvPr/>
        </p:nvSpPr>
        <p:spPr>
          <a:xfrm>
            <a:off x="5968384" y="2009843"/>
            <a:ext cx="56031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 Light" panose="020B0502040204020203" pitchFamily="34" charset="-122"/>
                <a:ea typeface="微软雅黑 Light" panose="020B0502040204020203" pitchFamily="34" charset="-122"/>
                <a:cs typeface="Arial" panose="020B0604020202020204" pitchFamily="34" charset="0"/>
                <a:sym typeface="+mn-lt"/>
              </a:rPr>
              <a:t>请在这里输入你的正文内容，输入正文内容</a:t>
            </a:r>
            <a:endParaRPr kumimoji="0" lang="zh-CN" altLang="en-US" sz="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SimHei" charset="-122"/>
              <a:sym typeface="+mn-lt"/>
            </a:endParaRPr>
          </a:p>
        </p:txBody>
      </p: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14CC4D9F-3744-4CD8-B80F-C3064F6A8AA3}"/>
              </a:ext>
            </a:extLst>
          </p:cNvPr>
          <p:cNvGrpSpPr/>
          <p:nvPr/>
        </p:nvGrpSpPr>
        <p:grpSpPr>
          <a:xfrm>
            <a:off x="5378509" y="2519240"/>
            <a:ext cx="5521719" cy="351692"/>
            <a:chOff x="8335108" y="4208585"/>
            <a:chExt cx="5521719" cy="351692"/>
          </a:xfrm>
        </p:grpSpPr>
        <p:cxnSp>
          <p:nvCxnSpPr>
            <p:cNvPr id="45" name="直接连接符 44">
              <a:extLst>
                <a:ext uri="{FF2B5EF4-FFF2-40B4-BE49-F238E27FC236}">
                  <a16:creationId xmlns:a16="http://schemas.microsoft.com/office/drawing/2014/main" id="{01292F46-E580-4972-BCD3-4F85E1A411A6}"/>
                </a:ext>
              </a:extLst>
            </p:cNvPr>
            <p:cNvCxnSpPr/>
            <p:nvPr/>
          </p:nvCxnSpPr>
          <p:spPr>
            <a:xfrm flipV="1">
              <a:off x="8335108" y="4208585"/>
              <a:ext cx="656492" cy="351692"/>
            </a:xfrm>
            <a:prstGeom prst="line">
              <a:avLst/>
            </a:prstGeom>
            <a:ln w="12700">
              <a:solidFill>
                <a:schemeClr val="accent2">
                  <a:alpha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>
              <a:extLst>
                <a:ext uri="{FF2B5EF4-FFF2-40B4-BE49-F238E27FC236}">
                  <a16:creationId xmlns:a16="http://schemas.microsoft.com/office/drawing/2014/main" id="{790C28DE-B5D8-4CE6-9322-F623E25CC6AF}"/>
                </a:ext>
              </a:extLst>
            </p:cNvPr>
            <p:cNvCxnSpPr>
              <a:cxnSpLocks/>
            </p:cNvCxnSpPr>
            <p:nvPr/>
          </p:nvCxnSpPr>
          <p:spPr>
            <a:xfrm>
              <a:off x="8989088" y="4208585"/>
              <a:ext cx="4867739" cy="0"/>
            </a:xfrm>
            <a:prstGeom prst="line">
              <a:avLst/>
            </a:prstGeom>
            <a:ln w="12700"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100000">
                    <a:schemeClr val="accent2"/>
                  </a:gs>
                </a:gsLst>
                <a:lin ang="0" scaled="1"/>
                <a:tileRect/>
              </a:gra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文本框 54">
            <a:extLst>
              <a:ext uri="{FF2B5EF4-FFF2-40B4-BE49-F238E27FC236}">
                <a16:creationId xmlns:a16="http://schemas.microsoft.com/office/drawing/2014/main" id="{2F998C04-1585-48E6-90EE-D615D14F258A}"/>
              </a:ext>
            </a:extLst>
          </p:cNvPr>
          <p:cNvSpPr txBox="1"/>
          <p:nvPr/>
        </p:nvSpPr>
        <p:spPr>
          <a:xfrm>
            <a:off x="2364966" y="2444571"/>
            <a:ext cx="26716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zh-CN" altLang="en-US" sz="2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SimHei" charset="-122"/>
                <a:sym typeface="+mn-lt"/>
              </a:rPr>
              <a:t>输入小标题</a:t>
            </a: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39479F95-86CB-47EB-BED3-1FAEE991356B}"/>
              </a:ext>
            </a:extLst>
          </p:cNvPr>
          <p:cNvSpPr txBox="1"/>
          <p:nvPr/>
        </p:nvSpPr>
        <p:spPr>
          <a:xfrm>
            <a:off x="5968384" y="3028861"/>
            <a:ext cx="56031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 Light" panose="020B0502040204020203" pitchFamily="34" charset="-122"/>
                <a:ea typeface="微软雅黑 Light" panose="020B0502040204020203" pitchFamily="34" charset="-122"/>
                <a:cs typeface="Arial" panose="020B0604020202020204" pitchFamily="34" charset="0"/>
                <a:sym typeface="+mn-lt"/>
              </a:rPr>
              <a:t>请在这里输入你的正文内容，输入正文内容</a:t>
            </a:r>
            <a:endParaRPr kumimoji="0" lang="zh-CN" altLang="en-US" sz="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SimHei" charset="-122"/>
              <a:sym typeface="+mn-lt"/>
            </a:endParaRPr>
          </a:p>
        </p:txBody>
      </p:sp>
      <p:grpSp>
        <p:nvGrpSpPr>
          <p:cNvPr id="58" name="组合 57">
            <a:extLst>
              <a:ext uri="{FF2B5EF4-FFF2-40B4-BE49-F238E27FC236}">
                <a16:creationId xmlns:a16="http://schemas.microsoft.com/office/drawing/2014/main" id="{600F77F1-9B59-42C7-B0D8-C64345078875}"/>
              </a:ext>
            </a:extLst>
          </p:cNvPr>
          <p:cNvGrpSpPr/>
          <p:nvPr/>
        </p:nvGrpSpPr>
        <p:grpSpPr>
          <a:xfrm>
            <a:off x="5378509" y="3538258"/>
            <a:ext cx="5521719" cy="351692"/>
            <a:chOff x="8335108" y="4208585"/>
            <a:chExt cx="5521719" cy="351692"/>
          </a:xfrm>
        </p:grpSpPr>
        <p:cxnSp>
          <p:nvCxnSpPr>
            <p:cNvPr id="59" name="直接连接符 58">
              <a:extLst>
                <a:ext uri="{FF2B5EF4-FFF2-40B4-BE49-F238E27FC236}">
                  <a16:creationId xmlns:a16="http://schemas.microsoft.com/office/drawing/2014/main" id="{14E16B38-3B30-4C2B-B999-E6CF261C3620}"/>
                </a:ext>
              </a:extLst>
            </p:cNvPr>
            <p:cNvCxnSpPr/>
            <p:nvPr/>
          </p:nvCxnSpPr>
          <p:spPr>
            <a:xfrm flipV="1">
              <a:off x="8335108" y="4208585"/>
              <a:ext cx="656492" cy="351692"/>
            </a:xfrm>
            <a:prstGeom prst="line">
              <a:avLst/>
            </a:prstGeom>
            <a:ln w="12700">
              <a:solidFill>
                <a:schemeClr val="accent2">
                  <a:alpha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连接符 59">
              <a:extLst>
                <a:ext uri="{FF2B5EF4-FFF2-40B4-BE49-F238E27FC236}">
                  <a16:creationId xmlns:a16="http://schemas.microsoft.com/office/drawing/2014/main" id="{A1467C2B-8B85-427A-BA09-F6F091470596}"/>
                </a:ext>
              </a:extLst>
            </p:cNvPr>
            <p:cNvCxnSpPr>
              <a:cxnSpLocks/>
            </p:cNvCxnSpPr>
            <p:nvPr/>
          </p:nvCxnSpPr>
          <p:spPr>
            <a:xfrm>
              <a:off x="8989088" y="4208585"/>
              <a:ext cx="4867739" cy="0"/>
            </a:xfrm>
            <a:prstGeom prst="line">
              <a:avLst/>
            </a:prstGeom>
            <a:ln w="12700"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100000">
                    <a:schemeClr val="accent2"/>
                  </a:gs>
                </a:gsLst>
                <a:lin ang="0" scaled="1"/>
                <a:tileRect/>
              </a:gra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2" name="文本框 61">
            <a:extLst>
              <a:ext uri="{FF2B5EF4-FFF2-40B4-BE49-F238E27FC236}">
                <a16:creationId xmlns:a16="http://schemas.microsoft.com/office/drawing/2014/main" id="{3D32F02B-9D1D-425A-AF2F-306D74D26159}"/>
              </a:ext>
            </a:extLst>
          </p:cNvPr>
          <p:cNvSpPr txBox="1"/>
          <p:nvPr/>
        </p:nvSpPr>
        <p:spPr>
          <a:xfrm>
            <a:off x="5968384" y="4117341"/>
            <a:ext cx="56031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 Light" panose="020B0502040204020203" pitchFamily="34" charset="-122"/>
                <a:ea typeface="微软雅黑 Light" panose="020B0502040204020203" pitchFamily="34" charset="-122"/>
                <a:cs typeface="Arial" panose="020B0604020202020204" pitchFamily="34" charset="0"/>
                <a:sym typeface="+mn-lt"/>
              </a:rPr>
              <a:t>请在这里输入你的正文内容，输入正文内容</a:t>
            </a:r>
            <a:endParaRPr kumimoji="0" lang="zh-CN" altLang="en-US" sz="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SimHei" charset="-122"/>
              <a:sym typeface="+mn-lt"/>
            </a:endParaRPr>
          </a:p>
        </p:txBody>
      </p:sp>
      <p:grpSp>
        <p:nvGrpSpPr>
          <p:cNvPr id="63" name="组合 62">
            <a:extLst>
              <a:ext uri="{FF2B5EF4-FFF2-40B4-BE49-F238E27FC236}">
                <a16:creationId xmlns:a16="http://schemas.microsoft.com/office/drawing/2014/main" id="{07253A3B-3375-401F-A437-58F47C51755B}"/>
              </a:ext>
            </a:extLst>
          </p:cNvPr>
          <p:cNvGrpSpPr/>
          <p:nvPr/>
        </p:nvGrpSpPr>
        <p:grpSpPr>
          <a:xfrm>
            <a:off x="5378509" y="4626738"/>
            <a:ext cx="5521719" cy="351692"/>
            <a:chOff x="8335108" y="4208585"/>
            <a:chExt cx="5521719" cy="351692"/>
          </a:xfrm>
        </p:grpSpPr>
        <p:cxnSp>
          <p:nvCxnSpPr>
            <p:cNvPr id="64" name="直接连接符 63">
              <a:extLst>
                <a:ext uri="{FF2B5EF4-FFF2-40B4-BE49-F238E27FC236}">
                  <a16:creationId xmlns:a16="http://schemas.microsoft.com/office/drawing/2014/main" id="{86CC417C-CD0D-4D48-A8FD-0473030BD2ED}"/>
                </a:ext>
              </a:extLst>
            </p:cNvPr>
            <p:cNvCxnSpPr/>
            <p:nvPr/>
          </p:nvCxnSpPr>
          <p:spPr>
            <a:xfrm flipV="1">
              <a:off x="8335108" y="4208585"/>
              <a:ext cx="656492" cy="351692"/>
            </a:xfrm>
            <a:prstGeom prst="line">
              <a:avLst/>
            </a:prstGeom>
            <a:ln w="12700">
              <a:solidFill>
                <a:schemeClr val="accent2">
                  <a:alpha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连接符 64">
              <a:extLst>
                <a:ext uri="{FF2B5EF4-FFF2-40B4-BE49-F238E27FC236}">
                  <a16:creationId xmlns:a16="http://schemas.microsoft.com/office/drawing/2014/main" id="{566E6267-48FA-45B4-ABC1-FDD69640B7B0}"/>
                </a:ext>
              </a:extLst>
            </p:cNvPr>
            <p:cNvCxnSpPr>
              <a:cxnSpLocks/>
            </p:cNvCxnSpPr>
            <p:nvPr/>
          </p:nvCxnSpPr>
          <p:spPr>
            <a:xfrm>
              <a:off x="8989088" y="4208585"/>
              <a:ext cx="4867739" cy="0"/>
            </a:xfrm>
            <a:prstGeom prst="line">
              <a:avLst/>
            </a:prstGeom>
            <a:ln w="12700"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100000">
                    <a:schemeClr val="accent2"/>
                  </a:gs>
                </a:gsLst>
                <a:lin ang="0" scaled="1"/>
                <a:tileRect/>
              </a:gra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715076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E03FBD04-F6EF-4FA0-A0A3-76CF04C5E8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AFF52813-E690-4A9C-B837-D3828021922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9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AE8DBC07-DA21-4B36-A800-7E42AE113BE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en-US" dirty="0"/>
              <a:t>这里输入标题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34F1E60-A5BC-4A79-936A-4786C2F84627}"/>
              </a:ext>
            </a:extLst>
          </p:cNvPr>
          <p:cNvSpPr txBox="1"/>
          <p:nvPr/>
        </p:nvSpPr>
        <p:spPr>
          <a:xfrm>
            <a:off x="331039" y="814764"/>
            <a:ext cx="22978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400" dirty="0">
                <a:solidFill>
                  <a:schemeClr val="bg1"/>
                </a:solidFill>
              </a:rPr>
              <a:t>ENTER YOUR SUBTITLE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cxnSp>
        <p:nvCxnSpPr>
          <p:cNvPr id="87" name="直接连接符 86">
            <a:extLst>
              <a:ext uri="{FF2B5EF4-FFF2-40B4-BE49-F238E27FC236}">
                <a16:creationId xmlns:a16="http://schemas.microsoft.com/office/drawing/2014/main" id="{544B1CE4-4A3A-4DB8-8AFC-A42E314DB7B5}"/>
              </a:ext>
            </a:extLst>
          </p:cNvPr>
          <p:cNvCxnSpPr/>
          <p:nvPr/>
        </p:nvCxnSpPr>
        <p:spPr>
          <a:xfrm>
            <a:off x="435510" y="1229785"/>
            <a:ext cx="479625" cy="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椭圆 34">
            <a:extLst>
              <a:ext uri="{FF2B5EF4-FFF2-40B4-BE49-F238E27FC236}">
                <a16:creationId xmlns:a16="http://schemas.microsoft.com/office/drawing/2014/main" id="{9DE6F568-E5D1-422C-A418-B5E8C944423A}"/>
              </a:ext>
            </a:extLst>
          </p:cNvPr>
          <p:cNvSpPr/>
          <p:nvPr/>
        </p:nvSpPr>
        <p:spPr>
          <a:xfrm>
            <a:off x="3238498" y="850258"/>
            <a:ext cx="5715002" cy="5715002"/>
          </a:xfrm>
          <a:prstGeom prst="ellipse">
            <a:avLst/>
          </a:prstGeom>
          <a:noFill/>
          <a:ln w="12700" cap="flat" cmpd="sng" algn="ctr">
            <a:solidFill>
              <a:schemeClr val="accent2">
                <a:alpha val="8000"/>
              </a:schemeClr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/>
              <a:ea typeface="思源黑体 CN Light"/>
              <a:cs typeface="+mn-cs"/>
            </a:endParaRPr>
          </a:p>
        </p:txBody>
      </p:sp>
      <p:sp>
        <p:nvSpPr>
          <p:cNvPr id="36" name="椭圆 35">
            <a:extLst>
              <a:ext uri="{FF2B5EF4-FFF2-40B4-BE49-F238E27FC236}">
                <a16:creationId xmlns:a16="http://schemas.microsoft.com/office/drawing/2014/main" id="{225E8F05-2545-4BAB-BF3D-8DEC1CBD911D}"/>
              </a:ext>
            </a:extLst>
          </p:cNvPr>
          <p:cNvSpPr/>
          <p:nvPr/>
        </p:nvSpPr>
        <p:spPr>
          <a:xfrm>
            <a:off x="1214341" y="2386168"/>
            <a:ext cx="2314263" cy="2314263"/>
          </a:xfrm>
          <a:prstGeom prst="ellipse">
            <a:avLst/>
          </a:prstGeom>
          <a:gradFill>
            <a:gsLst>
              <a:gs pos="0">
                <a:schemeClr val="accent2">
                  <a:alpha val="0"/>
                </a:schemeClr>
              </a:gs>
              <a:gs pos="100000">
                <a:schemeClr val="accent2">
                  <a:alpha val="70000"/>
                </a:schemeClr>
              </a:gs>
            </a:gsLst>
            <a:lin ang="5400000" scaled="1"/>
          </a:gradFill>
          <a:ln w="19050" cap="flat" cmpd="sng" algn="ctr">
            <a:gradFill>
              <a:gsLst>
                <a:gs pos="100000">
                  <a:schemeClr val="accent2"/>
                </a:gs>
                <a:gs pos="0">
                  <a:schemeClr val="accent2">
                    <a:alpha val="0"/>
                  </a:schemeClr>
                </a:gs>
              </a:gsLst>
              <a:lin ang="5400000" scaled="1"/>
            </a:gra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kern="0">
              <a:solidFill>
                <a:srgbClr val="FFFFFF"/>
              </a:solidFill>
              <a:latin typeface="等线"/>
              <a:ea typeface="思源黑体 CN Light"/>
            </a:endParaRPr>
          </a:p>
        </p:txBody>
      </p:sp>
      <p:pic>
        <p:nvPicPr>
          <p:cNvPr id="64" name="图形 63">
            <a:extLst>
              <a:ext uri="{FF2B5EF4-FFF2-40B4-BE49-F238E27FC236}">
                <a16:creationId xmlns:a16="http://schemas.microsoft.com/office/drawing/2014/main" id="{222AF6E4-083D-4BF7-A755-2DE2A2DF1C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07173" y="2386167"/>
            <a:ext cx="2324100" cy="2324100"/>
          </a:xfrm>
          <a:prstGeom prst="rect">
            <a:avLst/>
          </a:prstGeom>
        </p:spPr>
      </p:pic>
      <p:sp>
        <p:nvSpPr>
          <p:cNvPr id="37" name="椭圆 36">
            <a:extLst>
              <a:ext uri="{FF2B5EF4-FFF2-40B4-BE49-F238E27FC236}">
                <a16:creationId xmlns:a16="http://schemas.microsoft.com/office/drawing/2014/main" id="{67472C9A-75BE-4DBD-A096-AEF36EBB2CE4}"/>
              </a:ext>
            </a:extLst>
          </p:cNvPr>
          <p:cNvSpPr/>
          <p:nvPr/>
        </p:nvSpPr>
        <p:spPr>
          <a:xfrm>
            <a:off x="8658537" y="2386167"/>
            <a:ext cx="2314263" cy="2314263"/>
          </a:xfrm>
          <a:prstGeom prst="ellipse">
            <a:avLst/>
          </a:prstGeom>
          <a:gradFill>
            <a:gsLst>
              <a:gs pos="0">
                <a:schemeClr val="accent2">
                  <a:alpha val="0"/>
                </a:schemeClr>
              </a:gs>
              <a:gs pos="100000">
                <a:schemeClr val="accent2">
                  <a:alpha val="70000"/>
                </a:schemeClr>
              </a:gs>
            </a:gsLst>
            <a:lin ang="5400000" scaled="1"/>
          </a:gradFill>
          <a:ln w="19050" cap="flat" cmpd="sng" algn="ctr">
            <a:gradFill>
              <a:gsLst>
                <a:gs pos="100000">
                  <a:schemeClr val="accent2"/>
                </a:gs>
                <a:gs pos="0">
                  <a:schemeClr val="accent2">
                    <a:alpha val="0"/>
                  </a:schemeClr>
                </a:gs>
              </a:gsLst>
              <a:lin ang="5400000" scaled="1"/>
            </a:gra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/>
              <a:ea typeface="思源黑体 CN Light"/>
              <a:cs typeface="+mn-cs"/>
            </a:endParaRPr>
          </a:p>
        </p:txBody>
      </p:sp>
      <p:pic>
        <p:nvPicPr>
          <p:cNvPr id="38" name="图形 37">
            <a:extLst>
              <a:ext uri="{FF2B5EF4-FFF2-40B4-BE49-F238E27FC236}">
                <a16:creationId xmlns:a16="http://schemas.microsoft.com/office/drawing/2014/main" id="{893D16DF-20F0-4EFA-9780-3F82BD3392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323247" y="2988533"/>
            <a:ext cx="984842" cy="984842"/>
          </a:xfrm>
          <a:prstGeom prst="rect">
            <a:avLst/>
          </a:prstGeom>
        </p:spPr>
      </p:pic>
      <p:grpSp>
        <p:nvGrpSpPr>
          <p:cNvPr id="39" name="组合 38">
            <a:extLst>
              <a:ext uri="{FF2B5EF4-FFF2-40B4-BE49-F238E27FC236}">
                <a16:creationId xmlns:a16="http://schemas.microsoft.com/office/drawing/2014/main" id="{73312A5A-2933-4BAE-A5DD-2CCE219D152A}"/>
              </a:ext>
            </a:extLst>
          </p:cNvPr>
          <p:cNvGrpSpPr/>
          <p:nvPr/>
        </p:nvGrpSpPr>
        <p:grpSpPr>
          <a:xfrm>
            <a:off x="3531864" y="1143624"/>
            <a:ext cx="5128271" cy="5128271"/>
            <a:chOff x="3531865" y="779452"/>
            <a:chExt cx="5128271" cy="5128271"/>
          </a:xfrm>
        </p:grpSpPr>
        <p:sp>
          <p:nvSpPr>
            <p:cNvPr id="40" name="椭圆 39">
              <a:extLst>
                <a:ext uri="{FF2B5EF4-FFF2-40B4-BE49-F238E27FC236}">
                  <a16:creationId xmlns:a16="http://schemas.microsoft.com/office/drawing/2014/main" id="{5B19A58A-CDAF-453A-B0BC-C16EC9C57613}"/>
                </a:ext>
              </a:extLst>
            </p:cNvPr>
            <p:cNvSpPr/>
            <p:nvPr/>
          </p:nvSpPr>
          <p:spPr>
            <a:xfrm>
              <a:off x="4075040" y="1273091"/>
              <a:ext cx="4041920" cy="4041920"/>
            </a:xfrm>
            <a:prstGeom prst="ellipse">
              <a:avLst/>
            </a:prstGeom>
            <a:noFill/>
            <a:ln w="12700" cap="flat" cmpd="sng" algn="ctr">
              <a:solidFill>
                <a:schemeClr val="accent2">
                  <a:alpha val="40000"/>
                </a:scheme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/>
                <a:ea typeface="思源黑体 CN Light"/>
                <a:cs typeface="+mn-cs"/>
              </a:endParaRPr>
            </a:p>
          </p:txBody>
        </p:sp>
        <p:sp>
          <p:nvSpPr>
            <p:cNvPr id="47" name="椭圆 46">
              <a:extLst>
                <a:ext uri="{FF2B5EF4-FFF2-40B4-BE49-F238E27FC236}">
                  <a16:creationId xmlns:a16="http://schemas.microsoft.com/office/drawing/2014/main" id="{6D67EAD6-28AD-4C43-A017-815762ACE0D2}"/>
                </a:ext>
              </a:extLst>
            </p:cNvPr>
            <p:cNvSpPr/>
            <p:nvPr/>
          </p:nvSpPr>
          <p:spPr>
            <a:xfrm>
              <a:off x="4306960" y="1505011"/>
              <a:ext cx="3578080" cy="3578080"/>
            </a:xfrm>
            <a:prstGeom prst="ellipse">
              <a:avLst/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>
                    <a:alpha val="70000"/>
                  </a:schemeClr>
                </a:gs>
              </a:gsLst>
              <a:lin ang="5400000" scaled="1"/>
            </a:gradFill>
            <a:ln w="19050" cap="flat" cmpd="sng" algn="ctr">
              <a:gradFill>
                <a:gsLst>
                  <a:gs pos="100000">
                    <a:schemeClr val="accent2"/>
                  </a:gs>
                  <a:gs pos="0">
                    <a:schemeClr val="accent2">
                      <a:alpha val="0"/>
                    </a:schemeClr>
                  </a:gs>
                </a:gsLst>
                <a:lin ang="5400000" scaled="1"/>
              </a:gradFill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kern="0">
                <a:solidFill>
                  <a:srgbClr val="FFFFFF"/>
                </a:solidFill>
                <a:latin typeface="等线"/>
                <a:ea typeface="思源黑体 CN Light"/>
              </a:endParaRPr>
            </a:p>
          </p:txBody>
        </p:sp>
        <p:sp>
          <p:nvSpPr>
            <p:cNvPr id="51" name="椭圆 50">
              <a:extLst>
                <a:ext uri="{FF2B5EF4-FFF2-40B4-BE49-F238E27FC236}">
                  <a16:creationId xmlns:a16="http://schemas.microsoft.com/office/drawing/2014/main" id="{252F6798-0C48-4DD3-A547-07EC24E4EFF9}"/>
                </a:ext>
              </a:extLst>
            </p:cNvPr>
            <p:cNvSpPr/>
            <p:nvPr/>
          </p:nvSpPr>
          <p:spPr>
            <a:xfrm>
              <a:off x="3824132" y="1022183"/>
              <a:ext cx="4543737" cy="4543737"/>
            </a:xfrm>
            <a:prstGeom prst="ellipse">
              <a:avLst/>
            </a:prstGeom>
            <a:noFill/>
            <a:ln w="12700" cap="flat" cmpd="sng" algn="ctr">
              <a:solidFill>
                <a:schemeClr val="accent2">
                  <a:alpha val="20000"/>
                </a:scheme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/>
                <a:ea typeface="思源黑体 CN Light"/>
                <a:cs typeface="+mn-cs"/>
              </a:endParaRPr>
            </a:p>
          </p:txBody>
        </p:sp>
        <p:sp>
          <p:nvSpPr>
            <p:cNvPr id="55" name="椭圆 54">
              <a:extLst>
                <a:ext uri="{FF2B5EF4-FFF2-40B4-BE49-F238E27FC236}">
                  <a16:creationId xmlns:a16="http://schemas.microsoft.com/office/drawing/2014/main" id="{C01EAD8C-D380-4B37-AD98-DAC274F0A4A0}"/>
                </a:ext>
              </a:extLst>
            </p:cNvPr>
            <p:cNvSpPr/>
            <p:nvPr/>
          </p:nvSpPr>
          <p:spPr>
            <a:xfrm>
              <a:off x="3531865" y="779452"/>
              <a:ext cx="5128271" cy="5128271"/>
            </a:xfrm>
            <a:prstGeom prst="ellipse">
              <a:avLst/>
            </a:prstGeom>
            <a:noFill/>
            <a:ln w="12700" cap="flat" cmpd="sng" algn="ctr">
              <a:solidFill>
                <a:schemeClr val="accent2">
                  <a:alpha val="10000"/>
                </a:scheme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/>
                <a:ea typeface="思源黑体 CN Light"/>
                <a:cs typeface="+mn-cs"/>
              </a:endParaRPr>
            </a:p>
          </p:txBody>
        </p:sp>
      </p:grp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88E74490-EB43-4274-B683-4F5B9692FA55}"/>
              </a:ext>
            </a:extLst>
          </p:cNvPr>
          <p:cNvGrpSpPr/>
          <p:nvPr/>
        </p:nvGrpSpPr>
        <p:grpSpPr>
          <a:xfrm>
            <a:off x="4720125" y="3238500"/>
            <a:ext cx="2751748" cy="754485"/>
            <a:chOff x="4720126" y="3200400"/>
            <a:chExt cx="2751748" cy="754485"/>
          </a:xfrm>
        </p:grpSpPr>
        <p:sp>
          <p:nvSpPr>
            <p:cNvPr id="58" name="文本框 57">
              <a:extLst>
                <a:ext uri="{FF2B5EF4-FFF2-40B4-BE49-F238E27FC236}">
                  <a16:creationId xmlns:a16="http://schemas.microsoft.com/office/drawing/2014/main" id="{00A61646-729D-4885-BB56-18BEA5F05F56}"/>
                </a:ext>
              </a:extLst>
            </p:cNvPr>
            <p:cNvSpPr txBox="1"/>
            <p:nvPr/>
          </p:nvSpPr>
          <p:spPr>
            <a:xfrm>
              <a:off x="4720126" y="3200400"/>
              <a:ext cx="275174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zh-CN" altLang="en-US" sz="2800" b="1" dirty="0">
                  <a:solidFill>
                    <a:srgbClr val="FFFFFF"/>
                  </a:solidFill>
                  <a:latin typeface="+mj-ea"/>
                  <a:ea typeface="+mj-ea"/>
                </a:rPr>
                <a:t>输入你的小标题</a:t>
              </a:r>
              <a:endParaRPr kumimoji="1" lang="en-US" altLang="zh-CN" sz="2800" b="1" dirty="0">
                <a:solidFill>
                  <a:srgbClr val="FFFFFF"/>
                </a:solidFill>
                <a:latin typeface="+mj-ea"/>
                <a:ea typeface="+mj-ea"/>
              </a:endParaRPr>
            </a:p>
          </p:txBody>
        </p:sp>
        <p:sp>
          <p:nvSpPr>
            <p:cNvPr id="59" name="文本框 58">
              <a:extLst>
                <a:ext uri="{FF2B5EF4-FFF2-40B4-BE49-F238E27FC236}">
                  <a16:creationId xmlns:a16="http://schemas.microsoft.com/office/drawing/2014/main" id="{C3AF90CA-F8BB-4976-A594-46EF61B0B80A}"/>
                </a:ext>
              </a:extLst>
            </p:cNvPr>
            <p:cNvSpPr txBox="1"/>
            <p:nvPr/>
          </p:nvSpPr>
          <p:spPr>
            <a:xfrm>
              <a:off x="4788614" y="3700969"/>
              <a:ext cx="2602786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000" dirty="0">
                  <a:solidFill>
                    <a:srgbClr val="FFFFFF"/>
                  </a:solidFill>
                  <a:latin typeface="+mj-lt"/>
                  <a:ea typeface="+mj-ea"/>
                </a:rPr>
                <a:t>ACTIVATION DIFFUSION OF NODES</a:t>
              </a:r>
              <a:endParaRPr lang="zh-CN" altLang="en-US" sz="1000" dirty="0">
                <a:solidFill>
                  <a:srgbClr val="FFFFFF"/>
                </a:solidFill>
                <a:latin typeface="+mj-lt"/>
                <a:ea typeface="+mj-ea"/>
              </a:endParaRPr>
            </a:p>
          </p:txBody>
        </p:sp>
      </p:grpSp>
      <p:sp>
        <p:nvSpPr>
          <p:cNvPr id="65" name="矩形 64">
            <a:extLst>
              <a:ext uri="{FF2B5EF4-FFF2-40B4-BE49-F238E27FC236}">
                <a16:creationId xmlns:a16="http://schemas.microsoft.com/office/drawing/2014/main" id="{0E03A3B6-EF13-434B-816B-00CCF7A709EC}"/>
              </a:ext>
            </a:extLst>
          </p:cNvPr>
          <p:cNvSpPr/>
          <p:nvPr/>
        </p:nvSpPr>
        <p:spPr>
          <a:xfrm>
            <a:off x="994082" y="3247930"/>
            <a:ext cx="2262158" cy="7774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 algn="ctr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zh-CN" altLang="en-US" dirty="0">
                <a:solidFill>
                  <a:schemeClr val="bg1"/>
                </a:solidFill>
                <a:latin typeface="+mj-ea"/>
                <a:ea typeface="+mj-ea"/>
                <a:cs typeface="华文楷体"/>
              </a:rPr>
              <a:t>在这里输入你的</a:t>
            </a:r>
          </a:p>
          <a:p>
            <a:pPr lvl="1" algn="ctr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zh-CN" altLang="en-US" dirty="0">
                <a:solidFill>
                  <a:schemeClr val="bg1"/>
                </a:solidFill>
                <a:latin typeface="+mj-ea"/>
                <a:ea typeface="+mj-ea"/>
                <a:cs typeface="华文楷体"/>
              </a:rPr>
              <a:t>关键内容</a:t>
            </a:r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61BF9979-2ADF-4C87-908B-9FA6A133D597}"/>
              </a:ext>
            </a:extLst>
          </p:cNvPr>
          <p:cNvSpPr/>
          <p:nvPr/>
        </p:nvSpPr>
        <p:spPr>
          <a:xfrm>
            <a:off x="8459800" y="3247930"/>
            <a:ext cx="2262158" cy="7774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 algn="ctr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zh-CN" altLang="en-US" dirty="0">
                <a:solidFill>
                  <a:schemeClr val="bg1"/>
                </a:solidFill>
                <a:latin typeface="+mj-ea"/>
                <a:ea typeface="+mj-ea"/>
                <a:cs typeface="华文楷体"/>
              </a:rPr>
              <a:t>在这里输入你的</a:t>
            </a:r>
            <a:endParaRPr kumimoji="1" lang="en-US" altLang="zh-CN" dirty="0">
              <a:solidFill>
                <a:schemeClr val="bg1"/>
              </a:solidFill>
              <a:latin typeface="+mj-ea"/>
              <a:ea typeface="+mj-ea"/>
              <a:cs typeface="华文楷体"/>
            </a:endParaRPr>
          </a:p>
          <a:p>
            <a:pPr lvl="1" algn="ctr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zh-CN" altLang="en-US" dirty="0">
                <a:solidFill>
                  <a:schemeClr val="bg1"/>
                </a:solidFill>
                <a:latin typeface="+mj-ea"/>
                <a:ea typeface="+mj-ea"/>
                <a:cs typeface="华文楷体"/>
              </a:rPr>
              <a:t>关键内容</a:t>
            </a:r>
          </a:p>
        </p:txBody>
      </p:sp>
      <p:sp>
        <p:nvSpPr>
          <p:cNvPr id="67" name="椭圆 66">
            <a:extLst>
              <a:ext uri="{FF2B5EF4-FFF2-40B4-BE49-F238E27FC236}">
                <a16:creationId xmlns:a16="http://schemas.microsoft.com/office/drawing/2014/main" id="{C4C0A88C-67F3-44C7-A7EE-EA012E5DD15F}"/>
              </a:ext>
            </a:extLst>
          </p:cNvPr>
          <p:cNvSpPr/>
          <p:nvPr/>
        </p:nvSpPr>
        <p:spPr>
          <a:xfrm>
            <a:off x="2813406" y="579806"/>
            <a:ext cx="6553200" cy="6553200"/>
          </a:xfrm>
          <a:prstGeom prst="ellipse">
            <a:avLst/>
          </a:prstGeom>
          <a:noFill/>
          <a:ln w="12700" cap="flat" cmpd="sng" algn="ctr">
            <a:solidFill>
              <a:srgbClr val="7DBF00">
                <a:alpha val="3000"/>
              </a:srgbClr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/>
              <a:ea typeface="思源黑体 CN Light"/>
              <a:cs typeface="+mn-cs"/>
            </a:endParaRPr>
          </a:p>
        </p:txBody>
      </p:sp>
      <p:pic>
        <p:nvPicPr>
          <p:cNvPr id="68" name="图形 67">
            <a:extLst>
              <a:ext uri="{FF2B5EF4-FFF2-40B4-BE49-F238E27FC236}">
                <a16:creationId xmlns:a16="http://schemas.microsoft.com/office/drawing/2014/main" id="{079ACADC-6E67-4408-A38C-B8E7DC97174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H="1">
            <a:off x="1854283" y="2993926"/>
            <a:ext cx="1097325" cy="1097325"/>
          </a:xfrm>
          <a:prstGeom prst="rect">
            <a:avLst/>
          </a:prstGeom>
        </p:spPr>
      </p:pic>
      <p:sp>
        <p:nvSpPr>
          <p:cNvPr id="69" name="椭圆 68">
            <a:extLst>
              <a:ext uri="{FF2B5EF4-FFF2-40B4-BE49-F238E27FC236}">
                <a16:creationId xmlns:a16="http://schemas.microsoft.com/office/drawing/2014/main" id="{A7345500-2747-4EEF-B72E-5DA69C9972BF}"/>
              </a:ext>
            </a:extLst>
          </p:cNvPr>
          <p:cNvSpPr/>
          <p:nvPr/>
        </p:nvSpPr>
        <p:spPr>
          <a:xfrm>
            <a:off x="2387600" y="-279400"/>
            <a:ext cx="7416800" cy="7416800"/>
          </a:xfrm>
          <a:prstGeom prst="ellipse">
            <a:avLst/>
          </a:prstGeom>
          <a:noFill/>
          <a:ln w="12700" cap="flat" cmpd="sng" algn="ctr">
            <a:solidFill>
              <a:schemeClr val="accent2">
                <a:alpha val="8000"/>
              </a:schemeClr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/>
              <a:ea typeface="思源黑体 CN Ligh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322239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A9F5409-B63D-46F1-8576-F08D0771550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70" t="16249" r="16370" b="1625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36A1E9D5-E171-47CB-A7AD-2176E8A5B49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9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8BC10A53-A084-404C-ADEE-025A829E788F}"/>
              </a:ext>
            </a:extLst>
          </p:cNvPr>
          <p:cNvCxnSpPr>
            <a:cxnSpLocks/>
          </p:cNvCxnSpPr>
          <p:nvPr/>
        </p:nvCxnSpPr>
        <p:spPr>
          <a:xfrm>
            <a:off x="5516301" y="4272282"/>
            <a:ext cx="0" cy="1978906"/>
          </a:xfrm>
          <a:prstGeom prst="line">
            <a:avLst/>
          </a:prstGeom>
          <a:ln w="25400"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>
            <a:extLst>
              <a:ext uri="{FF2B5EF4-FFF2-40B4-BE49-F238E27FC236}">
                <a16:creationId xmlns:a16="http://schemas.microsoft.com/office/drawing/2014/main" id="{4298F68E-E896-4064-80AA-D84BE563691B}"/>
              </a:ext>
            </a:extLst>
          </p:cNvPr>
          <p:cNvSpPr/>
          <p:nvPr/>
        </p:nvSpPr>
        <p:spPr>
          <a:xfrm>
            <a:off x="5547957" y="5845847"/>
            <a:ext cx="263582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CN" altLang="en-US" sz="20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DengXian" charset="-122"/>
              </a:rPr>
              <a:t>在这里输入小标题</a:t>
            </a:r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FBE00C22-086D-4210-9E0A-DDE08C2AF5A5}"/>
              </a:ext>
            </a:extLst>
          </p:cNvPr>
          <p:cNvCxnSpPr>
            <a:cxnSpLocks/>
          </p:cNvCxnSpPr>
          <p:nvPr/>
        </p:nvCxnSpPr>
        <p:spPr>
          <a:xfrm flipH="1">
            <a:off x="5516301" y="5718817"/>
            <a:ext cx="2908193" cy="0"/>
          </a:xfrm>
          <a:prstGeom prst="line">
            <a:avLst/>
          </a:prstGeom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2">
                    <a:alpha val="0"/>
                  </a:schemeClr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5A65C2E7-509E-4783-BDED-8003003F8685}"/>
              </a:ext>
            </a:extLst>
          </p:cNvPr>
          <p:cNvCxnSpPr>
            <a:cxnSpLocks/>
          </p:cNvCxnSpPr>
          <p:nvPr/>
        </p:nvCxnSpPr>
        <p:spPr>
          <a:xfrm>
            <a:off x="8823459" y="4272282"/>
            <a:ext cx="0" cy="1978906"/>
          </a:xfrm>
          <a:prstGeom prst="line">
            <a:avLst/>
          </a:prstGeom>
          <a:ln w="25400"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>
            <a:extLst>
              <a:ext uri="{FF2B5EF4-FFF2-40B4-BE49-F238E27FC236}">
                <a16:creationId xmlns:a16="http://schemas.microsoft.com/office/drawing/2014/main" id="{132235AD-CAD4-471C-A437-3EF20445DAB8}"/>
              </a:ext>
            </a:extLst>
          </p:cNvPr>
          <p:cNvSpPr/>
          <p:nvPr/>
        </p:nvSpPr>
        <p:spPr>
          <a:xfrm>
            <a:off x="8855115" y="5845847"/>
            <a:ext cx="263582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CN" altLang="en-US" sz="20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DengXian" charset="-122"/>
              </a:rPr>
              <a:t>在这里输入小标题</a:t>
            </a:r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4CD7CC34-887B-47F1-9FF3-D48BD6FBE892}"/>
              </a:ext>
            </a:extLst>
          </p:cNvPr>
          <p:cNvCxnSpPr>
            <a:cxnSpLocks/>
          </p:cNvCxnSpPr>
          <p:nvPr/>
        </p:nvCxnSpPr>
        <p:spPr>
          <a:xfrm flipH="1">
            <a:off x="8823459" y="5718817"/>
            <a:ext cx="2908193" cy="0"/>
          </a:xfrm>
          <a:prstGeom prst="line">
            <a:avLst/>
          </a:prstGeom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2">
                    <a:alpha val="0"/>
                  </a:schemeClr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077FFC31-6E51-4086-B602-88DF397A2589}"/>
              </a:ext>
            </a:extLst>
          </p:cNvPr>
          <p:cNvCxnSpPr>
            <a:cxnSpLocks/>
          </p:cNvCxnSpPr>
          <p:nvPr/>
        </p:nvCxnSpPr>
        <p:spPr>
          <a:xfrm>
            <a:off x="2113948" y="4272282"/>
            <a:ext cx="0" cy="1978906"/>
          </a:xfrm>
          <a:prstGeom prst="line">
            <a:avLst/>
          </a:prstGeom>
          <a:ln w="25400"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>
            <a:extLst>
              <a:ext uri="{FF2B5EF4-FFF2-40B4-BE49-F238E27FC236}">
                <a16:creationId xmlns:a16="http://schemas.microsoft.com/office/drawing/2014/main" id="{0E21A97B-A120-4EF1-8522-8FB2792510D8}"/>
              </a:ext>
            </a:extLst>
          </p:cNvPr>
          <p:cNvSpPr/>
          <p:nvPr/>
        </p:nvSpPr>
        <p:spPr>
          <a:xfrm>
            <a:off x="2145604" y="5845847"/>
            <a:ext cx="263582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CN" altLang="en-US" sz="20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DengXian" charset="-122"/>
              </a:rPr>
              <a:t>在这里输入小标题</a:t>
            </a:r>
          </a:p>
        </p:txBody>
      </p: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AD7FE499-7B6B-4A97-BC2B-AE194247BC5B}"/>
              </a:ext>
            </a:extLst>
          </p:cNvPr>
          <p:cNvCxnSpPr>
            <a:cxnSpLocks/>
          </p:cNvCxnSpPr>
          <p:nvPr/>
        </p:nvCxnSpPr>
        <p:spPr>
          <a:xfrm flipH="1">
            <a:off x="2113948" y="5718817"/>
            <a:ext cx="2908193" cy="0"/>
          </a:xfrm>
          <a:prstGeom prst="line">
            <a:avLst/>
          </a:prstGeom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2">
                    <a:alpha val="0"/>
                  </a:schemeClr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380DA1B2-BF6D-4F3A-B37A-0EE4327FFBE3}"/>
              </a:ext>
            </a:extLst>
          </p:cNvPr>
          <p:cNvCxnSpPr>
            <a:cxnSpLocks/>
          </p:cNvCxnSpPr>
          <p:nvPr/>
        </p:nvCxnSpPr>
        <p:spPr>
          <a:xfrm>
            <a:off x="563163" y="1923427"/>
            <a:ext cx="0" cy="1978906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2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>
            <a:extLst>
              <a:ext uri="{FF2B5EF4-FFF2-40B4-BE49-F238E27FC236}">
                <a16:creationId xmlns:a16="http://schemas.microsoft.com/office/drawing/2014/main" id="{0B9EFAE3-3875-4DD9-ACC2-A93F4D276F48}"/>
              </a:ext>
            </a:extLst>
          </p:cNvPr>
          <p:cNvSpPr/>
          <p:nvPr/>
        </p:nvSpPr>
        <p:spPr>
          <a:xfrm>
            <a:off x="594819" y="1910486"/>
            <a:ext cx="263582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CN" altLang="en-US" sz="20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DengXian" charset="-122"/>
              </a:rPr>
              <a:t>在这里输入小标题</a:t>
            </a:r>
            <a:endParaRPr kumimoji="1" lang="en-US" altLang="zh-CN" sz="2000" b="1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DengXian" charset="-122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E5EBD21C-0215-4D24-B04A-6B7871AE1A45}"/>
              </a:ext>
            </a:extLst>
          </p:cNvPr>
          <p:cNvSpPr/>
          <p:nvPr/>
        </p:nvSpPr>
        <p:spPr>
          <a:xfrm>
            <a:off x="570353" y="2428876"/>
            <a:ext cx="2908193" cy="10230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zh-CN" altLang="en-US" sz="16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DengXian" charset="-122"/>
              </a:rPr>
              <a:t>请在这里输入你的正文内容</a:t>
            </a:r>
            <a:endParaRPr kumimoji="1" lang="en-US" altLang="zh-CN" sz="16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DengXian" charset="-122"/>
            </a:endParaRPr>
          </a:p>
          <a:p>
            <a:pPr>
              <a:lnSpc>
                <a:spcPct val="130000"/>
              </a:lnSpc>
            </a:pPr>
            <a:r>
              <a:rPr kumimoji="1" lang="zh-CN" altLang="en-US" sz="16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DengXian" charset="-122"/>
              </a:rPr>
              <a:t>请在这里输入你的正文内容</a:t>
            </a:r>
            <a:endParaRPr kumimoji="1" lang="en-US" altLang="zh-CN" sz="16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DengXian" charset="-122"/>
            </a:endParaRPr>
          </a:p>
          <a:p>
            <a:pPr>
              <a:lnSpc>
                <a:spcPct val="130000"/>
              </a:lnSpc>
            </a:pPr>
            <a:r>
              <a:rPr kumimoji="1" lang="zh-CN" altLang="en-US" sz="16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DengXian" charset="-122"/>
              </a:rPr>
              <a:t>请在这里输入你的正文内容</a:t>
            </a:r>
            <a:endParaRPr kumimoji="1" lang="en-US" altLang="zh-CN" sz="16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DengXian" charset="-122"/>
            </a:endParaRPr>
          </a:p>
        </p:txBody>
      </p: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195AA000-339F-40A3-AA83-DF98BE03E159}"/>
              </a:ext>
            </a:extLst>
          </p:cNvPr>
          <p:cNvCxnSpPr>
            <a:cxnSpLocks/>
          </p:cNvCxnSpPr>
          <p:nvPr/>
        </p:nvCxnSpPr>
        <p:spPr>
          <a:xfrm flipH="1">
            <a:off x="563163" y="2379055"/>
            <a:ext cx="2908193" cy="0"/>
          </a:xfrm>
          <a:prstGeom prst="line">
            <a:avLst/>
          </a:prstGeom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2">
                    <a:alpha val="0"/>
                  </a:schemeClr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09ECBB29-5197-4987-8F34-B82F0A679D5E}"/>
              </a:ext>
            </a:extLst>
          </p:cNvPr>
          <p:cNvCxnSpPr>
            <a:cxnSpLocks/>
          </p:cNvCxnSpPr>
          <p:nvPr/>
        </p:nvCxnSpPr>
        <p:spPr>
          <a:xfrm>
            <a:off x="3835825" y="1923427"/>
            <a:ext cx="0" cy="1978906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2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>
            <a:extLst>
              <a:ext uri="{FF2B5EF4-FFF2-40B4-BE49-F238E27FC236}">
                <a16:creationId xmlns:a16="http://schemas.microsoft.com/office/drawing/2014/main" id="{28F0ED30-C14F-4154-9B23-6F2776EC96B4}"/>
              </a:ext>
            </a:extLst>
          </p:cNvPr>
          <p:cNvSpPr/>
          <p:nvPr/>
        </p:nvSpPr>
        <p:spPr>
          <a:xfrm>
            <a:off x="3867481" y="1910486"/>
            <a:ext cx="263582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CN" altLang="en-US" sz="20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DengXian" charset="-122"/>
              </a:rPr>
              <a:t>在这里输入小标题</a:t>
            </a:r>
          </a:p>
        </p:txBody>
      </p: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51DA62B2-19A6-4A45-BADF-F5ACB5D0B715}"/>
              </a:ext>
            </a:extLst>
          </p:cNvPr>
          <p:cNvCxnSpPr>
            <a:cxnSpLocks/>
          </p:cNvCxnSpPr>
          <p:nvPr/>
        </p:nvCxnSpPr>
        <p:spPr>
          <a:xfrm flipH="1">
            <a:off x="3835825" y="2379055"/>
            <a:ext cx="2908193" cy="0"/>
          </a:xfrm>
          <a:prstGeom prst="line">
            <a:avLst/>
          </a:prstGeom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2">
                    <a:alpha val="0"/>
                  </a:schemeClr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BC48BF53-0824-4C7B-8E92-F76DC5F2D4DF}"/>
              </a:ext>
            </a:extLst>
          </p:cNvPr>
          <p:cNvCxnSpPr>
            <a:cxnSpLocks/>
          </p:cNvCxnSpPr>
          <p:nvPr/>
        </p:nvCxnSpPr>
        <p:spPr>
          <a:xfrm>
            <a:off x="7279579" y="1923427"/>
            <a:ext cx="0" cy="1978906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2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 30">
            <a:extLst>
              <a:ext uri="{FF2B5EF4-FFF2-40B4-BE49-F238E27FC236}">
                <a16:creationId xmlns:a16="http://schemas.microsoft.com/office/drawing/2014/main" id="{004B134F-F49B-4BD0-8F24-82765A6FB705}"/>
              </a:ext>
            </a:extLst>
          </p:cNvPr>
          <p:cNvSpPr/>
          <p:nvPr/>
        </p:nvSpPr>
        <p:spPr>
          <a:xfrm>
            <a:off x="7311235" y="1910486"/>
            <a:ext cx="263582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CN" altLang="en-US" sz="20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DengXian" charset="-122"/>
              </a:rPr>
              <a:t>在这里输入小标题</a:t>
            </a:r>
          </a:p>
        </p:txBody>
      </p: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667BD397-01D5-4517-B7DE-45A9652B68AD}"/>
              </a:ext>
            </a:extLst>
          </p:cNvPr>
          <p:cNvCxnSpPr>
            <a:cxnSpLocks/>
          </p:cNvCxnSpPr>
          <p:nvPr/>
        </p:nvCxnSpPr>
        <p:spPr>
          <a:xfrm flipH="1">
            <a:off x="7279579" y="2379055"/>
            <a:ext cx="2908193" cy="0"/>
          </a:xfrm>
          <a:prstGeom prst="line">
            <a:avLst/>
          </a:prstGeom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2">
                    <a:alpha val="0"/>
                  </a:schemeClr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箭头: 右 33">
            <a:extLst>
              <a:ext uri="{FF2B5EF4-FFF2-40B4-BE49-F238E27FC236}">
                <a16:creationId xmlns:a16="http://schemas.microsoft.com/office/drawing/2014/main" id="{6B3C3C3C-F1FE-4EA8-8EFD-E472CFEFEA30}"/>
              </a:ext>
            </a:extLst>
          </p:cNvPr>
          <p:cNvSpPr/>
          <p:nvPr/>
        </p:nvSpPr>
        <p:spPr>
          <a:xfrm>
            <a:off x="-114300" y="3594489"/>
            <a:ext cx="11845950" cy="963171"/>
          </a:xfrm>
          <a:prstGeom prst="rightArrow">
            <a:avLst>
              <a:gd name="adj1" fmla="val 50000"/>
              <a:gd name="adj2" fmla="val 119224"/>
            </a:avLst>
          </a:prstGeom>
          <a:gradFill flip="none" rotWithShape="1">
            <a:gsLst>
              <a:gs pos="100000">
                <a:schemeClr val="accent2">
                  <a:alpha val="0"/>
                </a:schemeClr>
              </a:gs>
              <a:gs pos="0">
                <a:schemeClr val="accent2">
                  <a:alpha val="5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AF8E1E14-2B84-4C48-8A30-F890B6090CFD}"/>
              </a:ext>
            </a:extLst>
          </p:cNvPr>
          <p:cNvSpPr/>
          <p:nvPr/>
        </p:nvSpPr>
        <p:spPr>
          <a:xfrm>
            <a:off x="287492" y="3783687"/>
            <a:ext cx="75226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3200" b="1" i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01</a:t>
            </a: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5E60863C-F59B-4D7C-8883-ED75D6F8B163}"/>
              </a:ext>
            </a:extLst>
          </p:cNvPr>
          <p:cNvSpPr/>
          <p:nvPr/>
        </p:nvSpPr>
        <p:spPr>
          <a:xfrm>
            <a:off x="3459690" y="3783687"/>
            <a:ext cx="75226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3200" b="1" i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03</a:t>
            </a: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57CE10BC-D3C7-4B9D-A694-002F625412EB}"/>
              </a:ext>
            </a:extLst>
          </p:cNvPr>
          <p:cNvSpPr/>
          <p:nvPr/>
        </p:nvSpPr>
        <p:spPr>
          <a:xfrm>
            <a:off x="6877560" y="3783687"/>
            <a:ext cx="75226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3200" b="1" i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05</a:t>
            </a: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4AEFEA62-F9E3-41BB-9B0B-FE9AAA42381F}"/>
              </a:ext>
            </a:extLst>
          </p:cNvPr>
          <p:cNvSpPr/>
          <p:nvPr/>
        </p:nvSpPr>
        <p:spPr>
          <a:xfrm>
            <a:off x="1748691" y="3783687"/>
            <a:ext cx="75226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3200" b="1" i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02</a:t>
            </a: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B23022A5-391B-4C3C-8568-2236FB03FACB}"/>
              </a:ext>
            </a:extLst>
          </p:cNvPr>
          <p:cNvSpPr/>
          <p:nvPr/>
        </p:nvSpPr>
        <p:spPr>
          <a:xfrm>
            <a:off x="5153667" y="3783687"/>
            <a:ext cx="75226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3200" b="1" i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04</a:t>
            </a: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8A1EFBB9-F77D-4130-929B-AE8D769DC59F}"/>
              </a:ext>
            </a:extLst>
          </p:cNvPr>
          <p:cNvSpPr/>
          <p:nvPr/>
        </p:nvSpPr>
        <p:spPr>
          <a:xfrm>
            <a:off x="8427803" y="3783687"/>
            <a:ext cx="75226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3200" b="1" i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06</a:t>
            </a:r>
          </a:p>
        </p:txBody>
      </p:sp>
      <p:sp>
        <p:nvSpPr>
          <p:cNvPr id="41" name="内容占位符 40">
            <a:extLst>
              <a:ext uri="{FF2B5EF4-FFF2-40B4-BE49-F238E27FC236}">
                <a16:creationId xmlns:a16="http://schemas.microsoft.com/office/drawing/2014/main" id="{5EA1BEF9-BA5A-49DE-880F-4A357D5A2FB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en-US" dirty="0"/>
              <a:t>这里输入标题</a:t>
            </a:r>
          </a:p>
          <a:p>
            <a:endParaRPr lang="zh-CN" altLang="en-US" dirty="0"/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6A90F938-2374-4513-AFFD-C8BD1495197E}"/>
              </a:ext>
            </a:extLst>
          </p:cNvPr>
          <p:cNvSpPr txBox="1"/>
          <p:nvPr/>
        </p:nvSpPr>
        <p:spPr>
          <a:xfrm>
            <a:off x="331039" y="814764"/>
            <a:ext cx="22978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400" dirty="0">
                <a:solidFill>
                  <a:schemeClr val="bg1"/>
                </a:solidFill>
              </a:rPr>
              <a:t>ENTER YOUR SUBTITLE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id="{8A4FAB34-A402-4ACE-8042-55B7FD7DFBEC}"/>
              </a:ext>
            </a:extLst>
          </p:cNvPr>
          <p:cNvCxnSpPr/>
          <p:nvPr/>
        </p:nvCxnSpPr>
        <p:spPr>
          <a:xfrm>
            <a:off x="435510" y="1229785"/>
            <a:ext cx="479625" cy="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矩形 43">
            <a:extLst>
              <a:ext uri="{FF2B5EF4-FFF2-40B4-BE49-F238E27FC236}">
                <a16:creationId xmlns:a16="http://schemas.microsoft.com/office/drawing/2014/main" id="{26B8076C-04EC-42CA-B6A2-3FDB3190D6D4}"/>
              </a:ext>
            </a:extLst>
          </p:cNvPr>
          <p:cNvSpPr/>
          <p:nvPr/>
        </p:nvSpPr>
        <p:spPr>
          <a:xfrm>
            <a:off x="3902596" y="2428876"/>
            <a:ext cx="2908193" cy="10230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zh-CN" altLang="en-US" sz="16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DengXian" charset="-122"/>
              </a:rPr>
              <a:t>请在这里输入你的正文内容</a:t>
            </a:r>
            <a:endParaRPr kumimoji="1" lang="en-US" altLang="zh-CN" sz="16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DengXian" charset="-122"/>
            </a:endParaRPr>
          </a:p>
          <a:p>
            <a:pPr>
              <a:lnSpc>
                <a:spcPct val="130000"/>
              </a:lnSpc>
            </a:pPr>
            <a:r>
              <a:rPr kumimoji="1" lang="zh-CN" altLang="en-US" sz="16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DengXian" charset="-122"/>
              </a:rPr>
              <a:t>请在这里输入你的正文内容</a:t>
            </a:r>
            <a:endParaRPr kumimoji="1" lang="en-US" altLang="zh-CN" sz="16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DengXian" charset="-122"/>
            </a:endParaRPr>
          </a:p>
          <a:p>
            <a:pPr>
              <a:lnSpc>
                <a:spcPct val="130000"/>
              </a:lnSpc>
            </a:pPr>
            <a:r>
              <a:rPr kumimoji="1" lang="zh-CN" altLang="en-US" sz="16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DengXian" charset="-122"/>
              </a:rPr>
              <a:t>请在这里输入你的正文内容</a:t>
            </a:r>
            <a:endParaRPr kumimoji="1" lang="en-US" altLang="zh-CN" sz="16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DengXian" charset="-122"/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15971E72-735D-4B28-9243-30298D23BA32}"/>
              </a:ext>
            </a:extLst>
          </p:cNvPr>
          <p:cNvSpPr/>
          <p:nvPr/>
        </p:nvSpPr>
        <p:spPr>
          <a:xfrm>
            <a:off x="7358341" y="2428876"/>
            <a:ext cx="2908193" cy="10230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zh-CN" altLang="en-US" sz="16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DengXian" charset="-122"/>
              </a:rPr>
              <a:t>请在这里输入你的正文内容</a:t>
            </a:r>
            <a:endParaRPr kumimoji="1" lang="en-US" altLang="zh-CN" sz="16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DengXian" charset="-122"/>
            </a:endParaRPr>
          </a:p>
          <a:p>
            <a:pPr>
              <a:lnSpc>
                <a:spcPct val="130000"/>
              </a:lnSpc>
            </a:pPr>
            <a:r>
              <a:rPr kumimoji="1" lang="zh-CN" altLang="en-US" sz="16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DengXian" charset="-122"/>
              </a:rPr>
              <a:t>请在这里输入你的正文内容</a:t>
            </a:r>
            <a:endParaRPr kumimoji="1" lang="en-US" altLang="zh-CN" sz="16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DengXian" charset="-122"/>
            </a:endParaRPr>
          </a:p>
          <a:p>
            <a:pPr>
              <a:lnSpc>
                <a:spcPct val="130000"/>
              </a:lnSpc>
            </a:pPr>
            <a:r>
              <a:rPr kumimoji="1" lang="zh-CN" altLang="en-US" sz="16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DengXian" charset="-122"/>
              </a:rPr>
              <a:t>请在这里输入你的正文内容</a:t>
            </a:r>
            <a:endParaRPr kumimoji="1" lang="en-US" altLang="zh-CN" sz="16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DengXian" charset="-122"/>
            </a:endParaRP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9B6CFE21-79D2-4CDA-BA32-EE8FD4817359}"/>
              </a:ext>
            </a:extLst>
          </p:cNvPr>
          <p:cNvSpPr/>
          <p:nvPr/>
        </p:nvSpPr>
        <p:spPr>
          <a:xfrm>
            <a:off x="2145604" y="4613070"/>
            <a:ext cx="2908193" cy="10230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zh-CN" altLang="en-US" sz="16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DengXian" charset="-122"/>
              </a:rPr>
              <a:t>请在这里输入你的正文内容</a:t>
            </a:r>
            <a:endParaRPr kumimoji="1" lang="en-US" altLang="zh-CN" sz="16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DengXian" charset="-122"/>
            </a:endParaRPr>
          </a:p>
          <a:p>
            <a:pPr>
              <a:lnSpc>
                <a:spcPct val="130000"/>
              </a:lnSpc>
            </a:pPr>
            <a:r>
              <a:rPr kumimoji="1" lang="zh-CN" altLang="en-US" sz="16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DengXian" charset="-122"/>
              </a:rPr>
              <a:t>请在这里输入你的正文内容</a:t>
            </a:r>
            <a:endParaRPr kumimoji="1" lang="en-US" altLang="zh-CN" sz="16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DengXian" charset="-122"/>
            </a:endParaRPr>
          </a:p>
          <a:p>
            <a:pPr>
              <a:lnSpc>
                <a:spcPct val="130000"/>
              </a:lnSpc>
            </a:pPr>
            <a:r>
              <a:rPr kumimoji="1" lang="zh-CN" altLang="en-US" sz="16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DengXian" charset="-122"/>
              </a:rPr>
              <a:t>请在这里输入你的正文内容</a:t>
            </a:r>
            <a:endParaRPr kumimoji="1" lang="en-US" altLang="zh-CN" sz="16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DengXian" charset="-122"/>
            </a:endParaRP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2F3549A6-153B-4ADB-85E9-7DA45FFBA9F7}"/>
              </a:ext>
            </a:extLst>
          </p:cNvPr>
          <p:cNvSpPr/>
          <p:nvPr/>
        </p:nvSpPr>
        <p:spPr>
          <a:xfrm>
            <a:off x="5561938" y="4613070"/>
            <a:ext cx="2908193" cy="10230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zh-CN" altLang="en-US" sz="16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DengXian" charset="-122"/>
              </a:rPr>
              <a:t>请在这里输入你的正文内容</a:t>
            </a:r>
            <a:endParaRPr kumimoji="1" lang="en-US" altLang="zh-CN" sz="16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DengXian" charset="-122"/>
            </a:endParaRPr>
          </a:p>
          <a:p>
            <a:pPr>
              <a:lnSpc>
                <a:spcPct val="130000"/>
              </a:lnSpc>
            </a:pPr>
            <a:r>
              <a:rPr kumimoji="1" lang="zh-CN" altLang="en-US" sz="16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DengXian" charset="-122"/>
              </a:rPr>
              <a:t>请在这里输入你的正文内容</a:t>
            </a:r>
            <a:endParaRPr kumimoji="1" lang="en-US" altLang="zh-CN" sz="16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DengXian" charset="-122"/>
            </a:endParaRPr>
          </a:p>
          <a:p>
            <a:pPr>
              <a:lnSpc>
                <a:spcPct val="130000"/>
              </a:lnSpc>
            </a:pPr>
            <a:r>
              <a:rPr kumimoji="1" lang="zh-CN" altLang="en-US" sz="16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DengXian" charset="-122"/>
              </a:rPr>
              <a:t>请在这里输入你的正文内容</a:t>
            </a:r>
            <a:endParaRPr kumimoji="1" lang="en-US" altLang="zh-CN" sz="16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DengXian" charset="-122"/>
            </a:endParaRP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D100B59E-6AF6-4249-A76F-87E6CE9BCEC1}"/>
              </a:ext>
            </a:extLst>
          </p:cNvPr>
          <p:cNvSpPr/>
          <p:nvPr/>
        </p:nvSpPr>
        <p:spPr>
          <a:xfrm>
            <a:off x="8875748" y="4613070"/>
            <a:ext cx="2908193" cy="10230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zh-CN" altLang="en-US" sz="16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DengXian" charset="-122"/>
              </a:rPr>
              <a:t>请在这里输入你的正文内容</a:t>
            </a:r>
            <a:endParaRPr kumimoji="1" lang="en-US" altLang="zh-CN" sz="16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DengXian" charset="-122"/>
            </a:endParaRPr>
          </a:p>
          <a:p>
            <a:pPr>
              <a:lnSpc>
                <a:spcPct val="130000"/>
              </a:lnSpc>
            </a:pPr>
            <a:r>
              <a:rPr kumimoji="1" lang="zh-CN" altLang="en-US" sz="16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DengXian" charset="-122"/>
              </a:rPr>
              <a:t>请在这里输入你的正文内容</a:t>
            </a:r>
            <a:endParaRPr kumimoji="1" lang="en-US" altLang="zh-CN" sz="16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DengXian" charset="-122"/>
            </a:endParaRPr>
          </a:p>
          <a:p>
            <a:pPr>
              <a:lnSpc>
                <a:spcPct val="130000"/>
              </a:lnSpc>
            </a:pPr>
            <a:r>
              <a:rPr kumimoji="1" lang="zh-CN" altLang="en-US" sz="16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DengXian" charset="-122"/>
              </a:rPr>
              <a:t>请在这里输入你的正文内容</a:t>
            </a:r>
            <a:endParaRPr kumimoji="1" lang="en-US" altLang="zh-CN" sz="16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DengXian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887778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蓝色, 户外&#10;&#10;已生成高可信度的说明">
            <a:extLst>
              <a:ext uri="{FF2B5EF4-FFF2-40B4-BE49-F238E27FC236}">
                <a16:creationId xmlns:a16="http://schemas.microsoft.com/office/drawing/2014/main" id="{C6F7038B-FAEF-44C4-AEBB-6A512D0E3A4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556" r="555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78C44033-1FE0-4163-9092-CA979D5298C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5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PA_文本框 10">
            <a:extLst>
              <a:ext uri="{FF2B5EF4-FFF2-40B4-BE49-F238E27FC236}">
                <a16:creationId xmlns:a16="http://schemas.microsoft.com/office/drawing/2014/main" id="{68B72543-3F3E-43F8-B54D-0B7584CB3906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1294654" y="1122966"/>
            <a:ext cx="9602691" cy="21687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30000"/>
              </a:lnSpc>
              <a:defRPr sz="11500" spc="600">
                <a:gradFill>
                  <a:gsLst>
                    <a:gs pos="8000">
                      <a:schemeClr val="accent2"/>
                    </a:gs>
                    <a:gs pos="100000">
                      <a:schemeClr val="accent2">
                        <a:alpha val="0"/>
                      </a:schemeClr>
                    </a:gs>
                  </a:gsLst>
                  <a:lin ang="5400000" scaled="1"/>
                </a:gradFill>
                <a:latin typeface="+mj-lt"/>
                <a:ea typeface="微软雅黑" panose="020B0503020204020204" pitchFamily="34" charset="-122"/>
                <a:cs typeface="+mn-ea"/>
              </a:defRPr>
            </a:lvl1pPr>
          </a:lstStyle>
          <a:p>
            <a:r>
              <a:rPr lang="en-US" altLang="zh-CN" dirty="0">
                <a:sym typeface="+mn-lt"/>
              </a:rPr>
              <a:t>04</a:t>
            </a:r>
            <a:endParaRPr lang="zh-CN" altLang="en-US" dirty="0">
              <a:sym typeface="+mn-lt"/>
            </a:endParaRPr>
          </a:p>
        </p:txBody>
      </p:sp>
      <p:sp>
        <p:nvSpPr>
          <p:cNvPr id="3" name="PA_任意多边形 83">
            <a:extLst>
              <a:ext uri="{FF2B5EF4-FFF2-40B4-BE49-F238E27FC236}">
                <a16:creationId xmlns:a16="http://schemas.microsoft.com/office/drawing/2014/main" id="{14A99E0A-8291-4FBA-8CAB-B5DAF40E84CF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 flipH="1">
            <a:off x="3942615" y="4650666"/>
            <a:ext cx="5742053" cy="580624"/>
          </a:xfrm>
          <a:custGeom>
            <a:avLst/>
            <a:gdLst>
              <a:gd name="connsiteX0" fmla="*/ 0 w 7639050"/>
              <a:gd name="connsiteY0" fmla="*/ 1924050 h 1924050"/>
              <a:gd name="connsiteX1" fmla="*/ 1943100 w 7639050"/>
              <a:gd name="connsiteY1" fmla="*/ 0 h 1924050"/>
              <a:gd name="connsiteX2" fmla="*/ 3848100 w 7639050"/>
              <a:gd name="connsiteY2" fmla="*/ 1924050 h 1924050"/>
              <a:gd name="connsiteX3" fmla="*/ 5753100 w 7639050"/>
              <a:gd name="connsiteY3" fmla="*/ 0 h 1924050"/>
              <a:gd name="connsiteX4" fmla="*/ 7639050 w 7639050"/>
              <a:gd name="connsiteY4" fmla="*/ 1924050 h 1924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39050" h="1924050">
                <a:moveTo>
                  <a:pt x="0" y="1924050"/>
                </a:moveTo>
                <a:cubicBezTo>
                  <a:pt x="650875" y="962025"/>
                  <a:pt x="1301750" y="0"/>
                  <a:pt x="1943100" y="0"/>
                </a:cubicBezTo>
                <a:cubicBezTo>
                  <a:pt x="2584450" y="0"/>
                  <a:pt x="3213100" y="1924050"/>
                  <a:pt x="3848100" y="1924050"/>
                </a:cubicBezTo>
                <a:cubicBezTo>
                  <a:pt x="4483100" y="1924050"/>
                  <a:pt x="5121275" y="0"/>
                  <a:pt x="5753100" y="0"/>
                </a:cubicBezTo>
                <a:cubicBezTo>
                  <a:pt x="6384925" y="0"/>
                  <a:pt x="7011987" y="962025"/>
                  <a:pt x="7639050" y="1924050"/>
                </a:cubicBezTo>
              </a:path>
            </a:pathLst>
          </a:custGeom>
          <a:noFill/>
          <a:ln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99000">
                  <a:schemeClr val="bg1">
                    <a:alpha val="0"/>
                  </a:schemeClr>
                </a:gs>
              </a:gsLst>
              <a:lin ang="54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</a:endParaRPr>
          </a:p>
        </p:txBody>
      </p:sp>
      <p:sp>
        <p:nvSpPr>
          <p:cNvPr id="4" name="PA_任意多边形 85">
            <a:extLst>
              <a:ext uri="{FF2B5EF4-FFF2-40B4-BE49-F238E27FC236}">
                <a16:creationId xmlns:a16="http://schemas.microsoft.com/office/drawing/2014/main" id="{1E5D6DB5-47F0-4244-BC5F-28B8C3B8A121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2507333" y="4650666"/>
            <a:ext cx="5742053" cy="580624"/>
          </a:xfrm>
          <a:custGeom>
            <a:avLst/>
            <a:gdLst>
              <a:gd name="connsiteX0" fmla="*/ 0 w 7639050"/>
              <a:gd name="connsiteY0" fmla="*/ 1924050 h 1924050"/>
              <a:gd name="connsiteX1" fmla="*/ 1943100 w 7639050"/>
              <a:gd name="connsiteY1" fmla="*/ 0 h 1924050"/>
              <a:gd name="connsiteX2" fmla="*/ 3848100 w 7639050"/>
              <a:gd name="connsiteY2" fmla="*/ 1924050 h 1924050"/>
              <a:gd name="connsiteX3" fmla="*/ 5753100 w 7639050"/>
              <a:gd name="connsiteY3" fmla="*/ 0 h 1924050"/>
              <a:gd name="connsiteX4" fmla="*/ 7639050 w 7639050"/>
              <a:gd name="connsiteY4" fmla="*/ 1924050 h 1924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39050" h="1924050">
                <a:moveTo>
                  <a:pt x="0" y="1924050"/>
                </a:moveTo>
                <a:cubicBezTo>
                  <a:pt x="650875" y="962025"/>
                  <a:pt x="1301750" y="0"/>
                  <a:pt x="1943100" y="0"/>
                </a:cubicBezTo>
                <a:cubicBezTo>
                  <a:pt x="2584450" y="0"/>
                  <a:pt x="3213100" y="1924050"/>
                  <a:pt x="3848100" y="1924050"/>
                </a:cubicBezTo>
                <a:cubicBezTo>
                  <a:pt x="4483100" y="1924050"/>
                  <a:pt x="5121275" y="0"/>
                  <a:pt x="5753100" y="0"/>
                </a:cubicBezTo>
                <a:cubicBezTo>
                  <a:pt x="6384925" y="0"/>
                  <a:pt x="7011987" y="962025"/>
                  <a:pt x="7639050" y="1924050"/>
                </a:cubicBezTo>
              </a:path>
            </a:pathLst>
          </a:custGeom>
          <a:noFill/>
          <a:ln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99000">
                  <a:schemeClr val="bg1">
                    <a:alpha val="0"/>
                  </a:schemeClr>
                </a:gs>
              </a:gsLst>
              <a:lin ang="54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</a:endParaRPr>
          </a:p>
        </p:txBody>
      </p:sp>
      <p:sp>
        <p:nvSpPr>
          <p:cNvPr id="5" name="PA_椭圆 89">
            <a:extLst>
              <a:ext uri="{FF2B5EF4-FFF2-40B4-BE49-F238E27FC236}">
                <a16:creationId xmlns:a16="http://schemas.microsoft.com/office/drawing/2014/main" id="{106BE5B0-30BE-4EB3-BB39-448B3350A83A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7997235" y="4575097"/>
            <a:ext cx="258978" cy="258978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</a:endParaRPr>
          </a:p>
        </p:txBody>
      </p:sp>
      <p:sp>
        <p:nvSpPr>
          <p:cNvPr id="6" name="PA_椭圆 90">
            <a:extLst>
              <a:ext uri="{FF2B5EF4-FFF2-40B4-BE49-F238E27FC236}">
                <a16:creationId xmlns:a16="http://schemas.microsoft.com/office/drawing/2014/main" id="{425677EF-EB30-4BEC-AD72-1CC834055AB2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4343364" y="4728239"/>
            <a:ext cx="402829" cy="402829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3818716-7AB0-40F3-A8A7-E2AE72AC0985}"/>
              </a:ext>
            </a:extLst>
          </p:cNvPr>
          <p:cNvSpPr/>
          <p:nvPr/>
        </p:nvSpPr>
        <p:spPr>
          <a:xfrm>
            <a:off x="3759461" y="3122909"/>
            <a:ext cx="4673075" cy="8867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4400" b="1" spc="600" dirty="0">
                <a:gradFill flip="none" rotWithShape="1">
                  <a:gsLst>
                    <a:gs pos="8000">
                      <a:schemeClr val="accent2"/>
                    </a:gs>
                    <a:gs pos="100000">
                      <a:schemeClr val="accent2">
                        <a:alpha val="0"/>
                      </a:schemeClr>
                    </a:gs>
                  </a:gsLst>
                  <a:lin ang="54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输入你的小标题</a:t>
            </a:r>
          </a:p>
        </p:txBody>
      </p:sp>
    </p:spTree>
    <p:extLst>
      <p:ext uri="{BB962C8B-B14F-4D97-AF65-F5344CB8AC3E}">
        <p14:creationId xmlns:p14="http://schemas.microsoft.com/office/powerpoint/2010/main" val="29723250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图片 30">
            <a:extLst>
              <a:ext uri="{FF2B5EF4-FFF2-40B4-BE49-F238E27FC236}">
                <a16:creationId xmlns:a16="http://schemas.microsoft.com/office/drawing/2014/main" id="{BA85DBA1-F702-4339-9316-4CCECCC1336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00" b="75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2" name="矩形 31">
            <a:extLst>
              <a:ext uri="{FF2B5EF4-FFF2-40B4-BE49-F238E27FC236}">
                <a16:creationId xmlns:a16="http://schemas.microsoft.com/office/drawing/2014/main" id="{2E0E01AD-99C3-4D1A-B2A4-17150F688B6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EFFBDDDF-9CE4-4C6F-AC71-F2538BAFB761}"/>
              </a:ext>
            </a:extLst>
          </p:cNvPr>
          <p:cNvCxnSpPr>
            <a:cxnSpLocks/>
          </p:cNvCxnSpPr>
          <p:nvPr/>
        </p:nvCxnSpPr>
        <p:spPr>
          <a:xfrm>
            <a:off x="1127125" y="2321560"/>
            <a:ext cx="1944688" cy="0"/>
          </a:xfrm>
          <a:prstGeom prst="line">
            <a:avLst/>
          </a:prstGeom>
          <a:noFill/>
          <a:ln w="6350" cap="flat" cmpd="sng" algn="ctr">
            <a:solidFill>
              <a:sysClr val="window" lastClr="FFFFFF">
                <a:alpha val="72000"/>
              </a:sysClr>
            </a:solidFill>
            <a:prstDash val="solid"/>
            <a:miter lim="800000"/>
          </a:ln>
          <a:effectLst/>
        </p:spPr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7E76B915-CE87-478D-8AA5-54B161B2E451}"/>
              </a:ext>
            </a:extLst>
          </p:cNvPr>
          <p:cNvSpPr txBox="1"/>
          <p:nvPr/>
        </p:nvSpPr>
        <p:spPr>
          <a:xfrm>
            <a:off x="1016634" y="2485390"/>
            <a:ext cx="2168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defRPr/>
            </a:pPr>
            <a:r>
              <a:rPr lang="zh-CN" altLang="en-US" sz="2400" dirty="0">
                <a:solidFill>
                  <a:prstClr val="white"/>
                </a:solidFill>
                <a:latin typeface="+mj-ea"/>
                <a:ea typeface="+mj-ea"/>
                <a:sym typeface="思源黑体 CN Medium" panose="020B0600000000000000" pitchFamily="34" charset="-122"/>
              </a:rPr>
              <a:t>输入你的标题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053620C-76A6-4866-A8D3-C043B9F58B36}"/>
              </a:ext>
            </a:extLst>
          </p:cNvPr>
          <p:cNvSpPr txBox="1"/>
          <p:nvPr/>
        </p:nvSpPr>
        <p:spPr>
          <a:xfrm>
            <a:off x="1031874" y="1669535"/>
            <a:ext cx="8096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3600" dirty="0">
                <a:gradFill>
                  <a:gsLst>
                    <a:gs pos="29000">
                      <a:schemeClr val="accent2"/>
                    </a:gs>
                    <a:gs pos="100000">
                      <a:schemeClr val="accent2">
                        <a:alpha val="0"/>
                      </a:schemeClr>
                    </a:gs>
                  </a:gsLst>
                  <a:lin ang="5400000" scaled="1"/>
                </a:gradFill>
                <a:latin typeface="+mj-lt"/>
                <a:ea typeface="新宋体" panose="02010609030101010101" pitchFamily="49" charset="-122"/>
                <a:sym typeface="思源宋体 Medium" panose="02020500000000000000" pitchFamily="18" charset="-122"/>
              </a:rPr>
              <a:t>01</a:t>
            </a:r>
            <a:endParaRPr lang="zh-CN" altLang="en-US" sz="3600" dirty="0">
              <a:gradFill>
                <a:gsLst>
                  <a:gs pos="29000">
                    <a:schemeClr val="accent2"/>
                  </a:gs>
                  <a:gs pos="100000">
                    <a:schemeClr val="accent2">
                      <a:alpha val="0"/>
                    </a:schemeClr>
                  </a:gs>
                </a:gsLst>
                <a:lin ang="5400000" scaled="1"/>
              </a:gradFill>
              <a:latin typeface="+mj-lt"/>
              <a:ea typeface="新宋体" panose="02010609030101010101" pitchFamily="49" charset="-122"/>
              <a:sym typeface="思源宋体 Medium" panose="02020500000000000000" pitchFamily="18" charset="-122"/>
            </a:endParaRP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59179365-08B6-46BC-919B-654B328F3270}"/>
              </a:ext>
            </a:extLst>
          </p:cNvPr>
          <p:cNvCxnSpPr>
            <a:cxnSpLocks/>
          </p:cNvCxnSpPr>
          <p:nvPr/>
        </p:nvCxnSpPr>
        <p:spPr>
          <a:xfrm>
            <a:off x="3787170" y="2321560"/>
            <a:ext cx="1948468" cy="0"/>
          </a:xfrm>
          <a:prstGeom prst="line">
            <a:avLst/>
          </a:prstGeom>
          <a:noFill/>
          <a:ln w="6350" cap="flat" cmpd="sng" algn="ctr">
            <a:solidFill>
              <a:sysClr val="window" lastClr="FFFFFF">
                <a:alpha val="72000"/>
              </a:sysClr>
            </a:solidFill>
            <a:prstDash val="solid"/>
            <a:miter lim="800000"/>
          </a:ln>
          <a:effectLst/>
        </p:spPr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BFD6B86E-4A77-45D5-BFA0-7ABB32863847}"/>
              </a:ext>
            </a:extLst>
          </p:cNvPr>
          <p:cNvSpPr txBox="1"/>
          <p:nvPr/>
        </p:nvSpPr>
        <p:spPr>
          <a:xfrm>
            <a:off x="3685116" y="2485390"/>
            <a:ext cx="2168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defRPr/>
            </a:pPr>
            <a:r>
              <a:rPr lang="zh-CN" altLang="en-US" sz="2400" dirty="0">
                <a:solidFill>
                  <a:prstClr val="white"/>
                </a:solidFill>
                <a:latin typeface="+mj-ea"/>
                <a:ea typeface="+mj-ea"/>
                <a:sym typeface="思源黑体 CN Medium" panose="020B0600000000000000" pitchFamily="34" charset="-122"/>
              </a:rPr>
              <a:t>输入你的标题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65316AF-4630-4901-A318-E203255B80CF}"/>
              </a:ext>
            </a:extLst>
          </p:cNvPr>
          <p:cNvSpPr txBox="1"/>
          <p:nvPr/>
        </p:nvSpPr>
        <p:spPr>
          <a:xfrm>
            <a:off x="3685116" y="1669535"/>
            <a:ext cx="8096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3600" dirty="0">
                <a:gradFill>
                  <a:gsLst>
                    <a:gs pos="29000">
                      <a:schemeClr val="accent2"/>
                    </a:gs>
                    <a:gs pos="100000">
                      <a:schemeClr val="accent2">
                        <a:alpha val="0"/>
                      </a:schemeClr>
                    </a:gs>
                  </a:gsLst>
                  <a:lin ang="5400000" scaled="1"/>
                </a:gradFill>
                <a:latin typeface="+mj-lt"/>
                <a:ea typeface="新宋体" panose="02010609030101010101" pitchFamily="49" charset="-122"/>
                <a:sym typeface="思源宋体 Medium" panose="02020500000000000000" pitchFamily="18" charset="-122"/>
              </a:rPr>
              <a:t>02</a:t>
            </a:r>
            <a:endParaRPr lang="zh-CN" altLang="en-US" sz="3600" dirty="0">
              <a:gradFill>
                <a:gsLst>
                  <a:gs pos="29000">
                    <a:schemeClr val="accent2"/>
                  </a:gs>
                  <a:gs pos="100000">
                    <a:schemeClr val="accent2">
                      <a:alpha val="0"/>
                    </a:schemeClr>
                  </a:gs>
                </a:gsLst>
                <a:lin ang="5400000" scaled="1"/>
              </a:gradFill>
              <a:latin typeface="+mj-lt"/>
              <a:ea typeface="新宋体" panose="02010609030101010101" pitchFamily="49" charset="-122"/>
              <a:sym typeface="思源宋体 Medium" panose="02020500000000000000" pitchFamily="18" charset="-122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2A49D548-F0BC-49A2-A3D7-8243502E5F1E}"/>
              </a:ext>
            </a:extLst>
          </p:cNvPr>
          <p:cNvCxnSpPr/>
          <p:nvPr/>
        </p:nvCxnSpPr>
        <p:spPr>
          <a:xfrm>
            <a:off x="9093655" y="4581823"/>
            <a:ext cx="1964418" cy="0"/>
          </a:xfrm>
          <a:prstGeom prst="line">
            <a:avLst/>
          </a:prstGeom>
          <a:noFill/>
          <a:ln w="6350" cap="flat" cmpd="sng" algn="ctr">
            <a:solidFill>
              <a:sysClr val="window" lastClr="FFFFFF">
                <a:alpha val="72000"/>
              </a:sysClr>
            </a:solidFill>
            <a:prstDash val="solid"/>
            <a:miter lim="800000"/>
          </a:ln>
          <a:effectLst/>
        </p:spPr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58DAC863-3AB7-4161-B20C-A94A1DAB4E78}"/>
              </a:ext>
            </a:extLst>
          </p:cNvPr>
          <p:cNvSpPr txBox="1"/>
          <p:nvPr/>
        </p:nvSpPr>
        <p:spPr>
          <a:xfrm>
            <a:off x="8976362" y="4745653"/>
            <a:ext cx="22107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defRPr/>
            </a:pPr>
            <a:r>
              <a:rPr lang="zh-CN" altLang="en-US" sz="2400" dirty="0">
                <a:solidFill>
                  <a:prstClr val="white"/>
                </a:solidFill>
                <a:latin typeface="+mj-ea"/>
                <a:ea typeface="+mj-ea"/>
                <a:sym typeface="思源黑体 CN Medium" panose="020B0600000000000000" pitchFamily="34" charset="-122"/>
              </a:rPr>
              <a:t>输入你的标题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DA8314B-CF25-4055-9E0C-C91C3A626FBA}"/>
              </a:ext>
            </a:extLst>
          </p:cNvPr>
          <p:cNvSpPr txBox="1"/>
          <p:nvPr/>
        </p:nvSpPr>
        <p:spPr>
          <a:xfrm>
            <a:off x="8991601" y="3929798"/>
            <a:ext cx="8096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3600" dirty="0">
                <a:gradFill>
                  <a:gsLst>
                    <a:gs pos="29000">
                      <a:schemeClr val="accent2"/>
                    </a:gs>
                    <a:gs pos="100000">
                      <a:schemeClr val="accent2">
                        <a:alpha val="0"/>
                      </a:schemeClr>
                    </a:gs>
                  </a:gsLst>
                  <a:lin ang="5400000" scaled="1"/>
                </a:gradFill>
                <a:latin typeface="+mj-lt"/>
                <a:ea typeface="新宋体" panose="02010609030101010101" pitchFamily="49" charset="-122"/>
                <a:sym typeface="思源宋体 Medium" panose="02020500000000000000" pitchFamily="18" charset="-122"/>
              </a:rPr>
              <a:t>05</a:t>
            </a:r>
            <a:endParaRPr lang="zh-CN" altLang="en-US" sz="3600" dirty="0">
              <a:gradFill>
                <a:gsLst>
                  <a:gs pos="29000">
                    <a:schemeClr val="accent2"/>
                  </a:gs>
                  <a:gs pos="100000">
                    <a:schemeClr val="accent2">
                      <a:alpha val="0"/>
                    </a:schemeClr>
                  </a:gs>
                </a:gsLst>
                <a:lin ang="5400000" scaled="1"/>
              </a:gradFill>
              <a:latin typeface="+mj-lt"/>
              <a:ea typeface="新宋体" panose="02010609030101010101" pitchFamily="49" charset="-122"/>
              <a:sym typeface="思源宋体 Medium" panose="02020500000000000000" pitchFamily="18" charset="-122"/>
            </a:endParaRPr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C0484C3D-8BE4-4F06-9C11-A5C2B504994E}"/>
              </a:ext>
            </a:extLst>
          </p:cNvPr>
          <p:cNvCxnSpPr/>
          <p:nvPr/>
        </p:nvCxnSpPr>
        <p:spPr>
          <a:xfrm>
            <a:off x="6440412" y="4581823"/>
            <a:ext cx="1964418" cy="0"/>
          </a:xfrm>
          <a:prstGeom prst="line">
            <a:avLst/>
          </a:prstGeom>
          <a:noFill/>
          <a:ln w="6350" cap="flat" cmpd="sng" algn="ctr">
            <a:solidFill>
              <a:sysClr val="window" lastClr="FFFFFF">
                <a:alpha val="72000"/>
              </a:sysClr>
            </a:solidFill>
            <a:prstDash val="solid"/>
            <a:miter lim="800000"/>
          </a:ln>
          <a:effectLst/>
        </p:spPr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31B0C0AF-E4E9-4AB2-A9ED-714EDFFC870B}"/>
              </a:ext>
            </a:extLst>
          </p:cNvPr>
          <p:cNvSpPr txBox="1"/>
          <p:nvPr/>
        </p:nvSpPr>
        <p:spPr>
          <a:xfrm>
            <a:off x="6338358" y="4745653"/>
            <a:ext cx="2168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defRPr/>
            </a:pPr>
            <a:r>
              <a:rPr lang="zh-CN" altLang="en-US" sz="2400" dirty="0">
                <a:solidFill>
                  <a:prstClr val="white"/>
                </a:solidFill>
                <a:latin typeface="+mj-ea"/>
                <a:ea typeface="+mj-ea"/>
                <a:sym typeface="思源黑体 CN Medium" panose="020B0600000000000000" pitchFamily="34" charset="-122"/>
              </a:rPr>
              <a:t>输入你的标题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243AFFF6-E17F-43D6-8B1F-9D87BB37C208}"/>
              </a:ext>
            </a:extLst>
          </p:cNvPr>
          <p:cNvSpPr txBox="1"/>
          <p:nvPr/>
        </p:nvSpPr>
        <p:spPr>
          <a:xfrm>
            <a:off x="6353598" y="3929798"/>
            <a:ext cx="8096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3600" dirty="0">
                <a:gradFill>
                  <a:gsLst>
                    <a:gs pos="29000">
                      <a:schemeClr val="accent2"/>
                    </a:gs>
                    <a:gs pos="100000">
                      <a:schemeClr val="accent2">
                        <a:alpha val="0"/>
                      </a:schemeClr>
                    </a:gs>
                  </a:gsLst>
                  <a:lin ang="5400000" scaled="1"/>
                </a:gradFill>
                <a:latin typeface="+mj-lt"/>
                <a:ea typeface="新宋体" panose="02010609030101010101" pitchFamily="49" charset="-122"/>
                <a:sym typeface="思源宋体 Medium" panose="02020500000000000000" pitchFamily="18" charset="-122"/>
              </a:rPr>
              <a:t>04</a:t>
            </a:r>
            <a:endParaRPr lang="zh-CN" altLang="en-US" sz="3600" dirty="0">
              <a:gradFill>
                <a:gsLst>
                  <a:gs pos="29000">
                    <a:schemeClr val="accent2"/>
                  </a:gs>
                  <a:gs pos="100000">
                    <a:schemeClr val="accent2">
                      <a:alpha val="0"/>
                    </a:schemeClr>
                  </a:gs>
                </a:gsLst>
                <a:lin ang="5400000" scaled="1"/>
              </a:gradFill>
              <a:latin typeface="+mj-lt"/>
              <a:ea typeface="新宋体" panose="02010609030101010101" pitchFamily="49" charset="-122"/>
              <a:sym typeface="思源宋体 Medium" panose="02020500000000000000" pitchFamily="18" charset="-122"/>
            </a:endParaRPr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2966EBD0-9C09-4582-B39F-08B3728CF9EA}"/>
              </a:ext>
            </a:extLst>
          </p:cNvPr>
          <p:cNvCxnSpPr>
            <a:cxnSpLocks/>
          </p:cNvCxnSpPr>
          <p:nvPr/>
        </p:nvCxnSpPr>
        <p:spPr>
          <a:xfrm>
            <a:off x="3787170" y="4581823"/>
            <a:ext cx="1948468" cy="0"/>
          </a:xfrm>
          <a:prstGeom prst="line">
            <a:avLst/>
          </a:prstGeom>
          <a:noFill/>
          <a:ln w="6350" cap="flat" cmpd="sng" algn="ctr">
            <a:solidFill>
              <a:sysClr val="window" lastClr="FFFFFF">
                <a:alpha val="72000"/>
              </a:sysClr>
            </a:solidFill>
            <a:prstDash val="solid"/>
            <a:miter lim="800000"/>
          </a:ln>
          <a:effectLst/>
        </p:spPr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58B85E00-2207-41B9-B338-C8F184C0AED2}"/>
              </a:ext>
            </a:extLst>
          </p:cNvPr>
          <p:cNvSpPr txBox="1"/>
          <p:nvPr/>
        </p:nvSpPr>
        <p:spPr>
          <a:xfrm>
            <a:off x="3680353" y="4745653"/>
            <a:ext cx="2168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defRPr/>
            </a:pPr>
            <a:r>
              <a:rPr lang="zh-CN" altLang="en-US" sz="2400" dirty="0">
                <a:solidFill>
                  <a:prstClr val="white"/>
                </a:solidFill>
                <a:latin typeface="+mj-ea"/>
                <a:ea typeface="+mj-ea"/>
                <a:sym typeface="思源黑体 CN Medium" panose="020B0600000000000000" pitchFamily="34" charset="-122"/>
              </a:rPr>
              <a:t>输入你的标题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85C51A07-91EF-4100-9468-039ABA3809CF}"/>
              </a:ext>
            </a:extLst>
          </p:cNvPr>
          <p:cNvSpPr txBox="1"/>
          <p:nvPr/>
        </p:nvSpPr>
        <p:spPr>
          <a:xfrm>
            <a:off x="3685116" y="3929798"/>
            <a:ext cx="8096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3600" dirty="0">
                <a:gradFill>
                  <a:gsLst>
                    <a:gs pos="29000">
                      <a:schemeClr val="accent2"/>
                    </a:gs>
                    <a:gs pos="100000">
                      <a:schemeClr val="accent2">
                        <a:alpha val="0"/>
                      </a:schemeClr>
                    </a:gs>
                  </a:gsLst>
                  <a:lin ang="5400000" scaled="1"/>
                </a:gradFill>
                <a:latin typeface="+mj-lt"/>
                <a:ea typeface="新宋体" panose="02010609030101010101" pitchFamily="49" charset="-122"/>
                <a:sym typeface="思源宋体 Medium" panose="02020500000000000000" pitchFamily="18" charset="-122"/>
              </a:rPr>
              <a:t>03</a:t>
            </a:r>
            <a:endParaRPr lang="zh-CN" altLang="en-US" sz="3600" dirty="0">
              <a:gradFill>
                <a:gsLst>
                  <a:gs pos="29000">
                    <a:schemeClr val="accent2"/>
                  </a:gs>
                  <a:gs pos="100000">
                    <a:schemeClr val="accent2">
                      <a:alpha val="0"/>
                    </a:schemeClr>
                  </a:gs>
                </a:gsLst>
                <a:lin ang="5400000" scaled="1"/>
              </a:gradFill>
              <a:latin typeface="+mj-lt"/>
              <a:ea typeface="新宋体" panose="02010609030101010101" pitchFamily="49" charset="-122"/>
              <a:sym typeface="思源宋体 Medium" panose="02020500000000000000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18223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图片 57">
            <a:extLst>
              <a:ext uri="{FF2B5EF4-FFF2-40B4-BE49-F238E27FC236}">
                <a16:creationId xmlns:a16="http://schemas.microsoft.com/office/drawing/2014/main" id="{4C3165DC-4C88-4B20-A0AD-8306F7F0D95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843"/>
          <a:stretch/>
        </p:blipFill>
        <p:spPr>
          <a:xfrm>
            <a:off x="3534796" y="1135"/>
            <a:ext cx="8657204" cy="6858000"/>
          </a:xfrm>
          <a:prstGeom prst="rect">
            <a:avLst/>
          </a:prstGeom>
        </p:spPr>
      </p:pic>
      <p:pic>
        <p:nvPicPr>
          <p:cNvPr id="59" name="图片 58">
            <a:extLst>
              <a:ext uri="{FF2B5EF4-FFF2-40B4-BE49-F238E27FC236}">
                <a16:creationId xmlns:a16="http://schemas.microsoft.com/office/drawing/2014/main" id="{813B47F1-DF43-435F-A95A-534F075A1E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5322" y="20066"/>
            <a:ext cx="3999818" cy="6817870"/>
          </a:xfrm>
          <a:prstGeom prst="rect">
            <a:avLst/>
          </a:prstGeom>
        </p:spPr>
      </p:pic>
      <p:pic>
        <p:nvPicPr>
          <p:cNvPr id="60" name="图片 59">
            <a:extLst>
              <a:ext uri="{FF2B5EF4-FFF2-40B4-BE49-F238E27FC236}">
                <a16:creationId xmlns:a16="http://schemas.microsoft.com/office/drawing/2014/main" id="{2B0A0055-8B19-41BB-9FE4-688DAEAE57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56" y="1687"/>
            <a:ext cx="4082931" cy="6853491"/>
          </a:xfrm>
          <a:prstGeom prst="rect">
            <a:avLst/>
          </a:prstGeom>
        </p:spPr>
      </p:pic>
      <p:sp>
        <p:nvSpPr>
          <p:cNvPr id="61" name="矩形 60">
            <a:extLst>
              <a:ext uri="{FF2B5EF4-FFF2-40B4-BE49-F238E27FC236}">
                <a16:creationId xmlns:a16="http://schemas.microsoft.com/office/drawing/2014/main" id="{2D6E2885-3804-46D0-9670-E749CA927B03}"/>
              </a:ext>
            </a:extLst>
          </p:cNvPr>
          <p:cNvSpPr/>
          <p:nvPr/>
        </p:nvSpPr>
        <p:spPr>
          <a:xfrm>
            <a:off x="-7344" y="0"/>
            <a:ext cx="4079875" cy="6858000"/>
          </a:xfrm>
          <a:prstGeom prst="rect">
            <a:avLst/>
          </a:prstGeom>
          <a:solidFill>
            <a:schemeClr val="accent1">
              <a:alpha val="87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 Light"/>
              <a:cs typeface="+mn-cs"/>
            </a:endParaRPr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A65FE6EB-12BA-4CAF-AE82-D6C0CB939EDB}"/>
              </a:ext>
            </a:extLst>
          </p:cNvPr>
          <p:cNvSpPr/>
          <p:nvPr/>
        </p:nvSpPr>
        <p:spPr>
          <a:xfrm>
            <a:off x="4073524" y="0"/>
            <a:ext cx="4038603" cy="6858000"/>
          </a:xfrm>
          <a:prstGeom prst="rect">
            <a:avLst/>
          </a:prstGeom>
          <a:solidFill>
            <a:schemeClr val="accent1">
              <a:alpha val="87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 Light"/>
              <a:cs typeface="+mn-cs"/>
            </a:endParaRPr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1F526A29-8379-4E94-8A12-82777C0466B2}"/>
              </a:ext>
            </a:extLst>
          </p:cNvPr>
          <p:cNvSpPr/>
          <p:nvPr/>
        </p:nvSpPr>
        <p:spPr>
          <a:xfrm>
            <a:off x="8099428" y="0"/>
            <a:ext cx="4092573" cy="6858000"/>
          </a:xfrm>
          <a:prstGeom prst="rect">
            <a:avLst/>
          </a:prstGeom>
          <a:solidFill>
            <a:schemeClr val="accent1">
              <a:alpha val="87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 Light"/>
              <a:cs typeface="+mn-cs"/>
            </a:endParaRPr>
          </a:p>
        </p:txBody>
      </p:sp>
      <p:cxnSp>
        <p:nvCxnSpPr>
          <p:cNvPr id="64" name="直接连接符 63">
            <a:extLst>
              <a:ext uri="{FF2B5EF4-FFF2-40B4-BE49-F238E27FC236}">
                <a16:creationId xmlns:a16="http://schemas.microsoft.com/office/drawing/2014/main" id="{1BCED39C-72D2-473A-81A0-C2E16C51A389}"/>
              </a:ext>
            </a:extLst>
          </p:cNvPr>
          <p:cNvCxnSpPr/>
          <p:nvPr/>
        </p:nvCxnSpPr>
        <p:spPr>
          <a:xfrm>
            <a:off x="4079875" y="0"/>
            <a:ext cx="0" cy="6858000"/>
          </a:xfrm>
          <a:prstGeom prst="line">
            <a:avLst/>
          </a:prstGeom>
          <a:noFill/>
          <a:ln w="19050" cap="flat" cmpd="sng" algn="ctr">
            <a:gradFill>
              <a:gsLst>
                <a:gs pos="0">
                  <a:schemeClr val="accent2">
                    <a:alpha val="0"/>
                  </a:schemeClr>
                </a:gs>
                <a:gs pos="49000">
                  <a:schemeClr val="accent2"/>
                </a:gs>
                <a:gs pos="100000">
                  <a:schemeClr val="accent2">
                    <a:alpha val="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</p:cxnSp>
      <p:cxnSp>
        <p:nvCxnSpPr>
          <p:cNvPr id="65" name="直接连接符 64">
            <a:extLst>
              <a:ext uri="{FF2B5EF4-FFF2-40B4-BE49-F238E27FC236}">
                <a16:creationId xmlns:a16="http://schemas.microsoft.com/office/drawing/2014/main" id="{B180183E-88B8-47C2-A3F3-BFE16FA6B8A0}"/>
              </a:ext>
            </a:extLst>
          </p:cNvPr>
          <p:cNvCxnSpPr/>
          <p:nvPr/>
        </p:nvCxnSpPr>
        <p:spPr>
          <a:xfrm>
            <a:off x="8112127" y="0"/>
            <a:ext cx="0" cy="6858000"/>
          </a:xfrm>
          <a:prstGeom prst="line">
            <a:avLst/>
          </a:prstGeom>
          <a:noFill/>
          <a:ln w="19050" cap="flat" cmpd="sng" algn="ctr">
            <a:gradFill>
              <a:gsLst>
                <a:gs pos="0">
                  <a:schemeClr val="accent2">
                    <a:alpha val="0"/>
                  </a:schemeClr>
                </a:gs>
                <a:gs pos="49000">
                  <a:schemeClr val="accent2"/>
                </a:gs>
                <a:gs pos="100000">
                  <a:schemeClr val="accent2">
                    <a:alpha val="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</p:cxnSp>
      <p:sp>
        <p:nvSpPr>
          <p:cNvPr id="3" name="文本框 2">
            <a:extLst>
              <a:ext uri="{FF2B5EF4-FFF2-40B4-BE49-F238E27FC236}">
                <a16:creationId xmlns:a16="http://schemas.microsoft.com/office/drawing/2014/main" id="{4E3892C5-D4F0-4211-B75E-86E9A4B46C1B}"/>
              </a:ext>
            </a:extLst>
          </p:cNvPr>
          <p:cNvSpPr txBox="1"/>
          <p:nvPr/>
        </p:nvSpPr>
        <p:spPr>
          <a:xfrm>
            <a:off x="1007630" y="2277690"/>
            <a:ext cx="21280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输入小标题</a:t>
            </a: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F713E6CC-997D-4B56-B7D6-068B59B4E25E}"/>
              </a:ext>
            </a:extLst>
          </p:cNvPr>
          <p:cNvCxnSpPr>
            <a:cxnSpLocks/>
          </p:cNvCxnSpPr>
          <p:nvPr/>
        </p:nvCxnSpPr>
        <p:spPr>
          <a:xfrm>
            <a:off x="1864238" y="2918958"/>
            <a:ext cx="348342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798EC20C-1946-4F78-BABF-94A844FB7F1B}"/>
              </a:ext>
            </a:extLst>
          </p:cNvPr>
          <p:cNvSpPr txBox="1"/>
          <p:nvPr/>
        </p:nvSpPr>
        <p:spPr>
          <a:xfrm>
            <a:off x="677223" y="3197888"/>
            <a:ext cx="2722372" cy="19902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dirty="0">
                <a:solidFill>
                  <a:schemeClr val="bg1"/>
                </a:solidFill>
              </a:rPr>
              <a:t>在这里输入你的正文内容</a:t>
            </a:r>
            <a:endParaRPr lang="en-US" altLang="zh-CN" dirty="0">
              <a:solidFill>
                <a:schemeClr val="bg1"/>
              </a:solidFill>
            </a:endParaRPr>
          </a:p>
          <a:p>
            <a:pPr algn="ctr">
              <a:lnSpc>
                <a:spcPct val="140000"/>
              </a:lnSpc>
            </a:pPr>
            <a:r>
              <a:rPr lang="zh-CN" altLang="en-US" dirty="0">
                <a:solidFill>
                  <a:schemeClr val="bg1"/>
                </a:solidFill>
              </a:rPr>
              <a:t>在这里输入你的正文内容</a:t>
            </a:r>
          </a:p>
          <a:p>
            <a:pPr algn="ctr">
              <a:lnSpc>
                <a:spcPct val="140000"/>
              </a:lnSpc>
            </a:pPr>
            <a:r>
              <a:rPr lang="zh-CN" altLang="en-US" dirty="0">
                <a:solidFill>
                  <a:schemeClr val="bg1"/>
                </a:solidFill>
              </a:rPr>
              <a:t>在这里输入你的正文内容</a:t>
            </a:r>
          </a:p>
          <a:p>
            <a:pPr algn="ctr">
              <a:lnSpc>
                <a:spcPct val="140000"/>
              </a:lnSpc>
            </a:pPr>
            <a:r>
              <a:rPr lang="zh-CN" altLang="en-US" dirty="0">
                <a:solidFill>
                  <a:schemeClr val="bg1"/>
                </a:solidFill>
              </a:rPr>
              <a:t>在这里输入你的正文内容</a:t>
            </a:r>
          </a:p>
          <a:p>
            <a:pPr algn="ctr">
              <a:lnSpc>
                <a:spcPct val="140000"/>
              </a:lnSpc>
            </a:pPr>
            <a:r>
              <a:rPr lang="zh-CN" altLang="en-US" dirty="0">
                <a:solidFill>
                  <a:schemeClr val="bg1"/>
                </a:solidFill>
              </a:rPr>
              <a:t>在这里输入你的正文内容</a:t>
            </a:r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D709C93B-14A7-4B02-B070-AC0AD86B6C8F}"/>
              </a:ext>
            </a:extLst>
          </p:cNvPr>
          <p:cNvSpPr txBox="1"/>
          <p:nvPr/>
        </p:nvSpPr>
        <p:spPr>
          <a:xfrm>
            <a:off x="5081154" y="2277690"/>
            <a:ext cx="21280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输入小标题</a:t>
            </a:r>
          </a:p>
        </p:txBody>
      </p:sp>
      <p:cxnSp>
        <p:nvCxnSpPr>
          <p:cNvPr id="68" name="直接连接符 67">
            <a:extLst>
              <a:ext uri="{FF2B5EF4-FFF2-40B4-BE49-F238E27FC236}">
                <a16:creationId xmlns:a16="http://schemas.microsoft.com/office/drawing/2014/main" id="{B79F7B7F-B635-4F53-901B-936619BCF497}"/>
              </a:ext>
            </a:extLst>
          </p:cNvPr>
          <p:cNvCxnSpPr>
            <a:cxnSpLocks/>
          </p:cNvCxnSpPr>
          <p:nvPr/>
        </p:nvCxnSpPr>
        <p:spPr>
          <a:xfrm>
            <a:off x="5937762" y="2918958"/>
            <a:ext cx="348342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文本框 68">
            <a:extLst>
              <a:ext uri="{FF2B5EF4-FFF2-40B4-BE49-F238E27FC236}">
                <a16:creationId xmlns:a16="http://schemas.microsoft.com/office/drawing/2014/main" id="{1DC181E7-4CD5-4877-BB65-77EADD00CFD5}"/>
              </a:ext>
            </a:extLst>
          </p:cNvPr>
          <p:cNvSpPr txBox="1"/>
          <p:nvPr/>
        </p:nvSpPr>
        <p:spPr>
          <a:xfrm>
            <a:off x="4750747" y="3197888"/>
            <a:ext cx="2722372" cy="19902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dirty="0">
                <a:solidFill>
                  <a:schemeClr val="bg1"/>
                </a:solidFill>
              </a:rPr>
              <a:t>在这里输入你的正文内容</a:t>
            </a:r>
            <a:endParaRPr lang="en-US" altLang="zh-CN" dirty="0">
              <a:solidFill>
                <a:schemeClr val="bg1"/>
              </a:solidFill>
            </a:endParaRPr>
          </a:p>
          <a:p>
            <a:pPr algn="ctr">
              <a:lnSpc>
                <a:spcPct val="140000"/>
              </a:lnSpc>
            </a:pPr>
            <a:r>
              <a:rPr lang="zh-CN" altLang="en-US" dirty="0">
                <a:solidFill>
                  <a:schemeClr val="bg1"/>
                </a:solidFill>
              </a:rPr>
              <a:t>在这里输入你的正文内容</a:t>
            </a:r>
          </a:p>
          <a:p>
            <a:pPr algn="ctr">
              <a:lnSpc>
                <a:spcPct val="140000"/>
              </a:lnSpc>
            </a:pPr>
            <a:r>
              <a:rPr lang="zh-CN" altLang="en-US" dirty="0">
                <a:solidFill>
                  <a:schemeClr val="bg1"/>
                </a:solidFill>
              </a:rPr>
              <a:t>在这里输入你的正文内容</a:t>
            </a:r>
          </a:p>
          <a:p>
            <a:pPr algn="ctr">
              <a:lnSpc>
                <a:spcPct val="140000"/>
              </a:lnSpc>
            </a:pPr>
            <a:r>
              <a:rPr lang="zh-CN" altLang="en-US" dirty="0">
                <a:solidFill>
                  <a:schemeClr val="bg1"/>
                </a:solidFill>
              </a:rPr>
              <a:t>在这里输入你的正文内容</a:t>
            </a:r>
          </a:p>
          <a:p>
            <a:pPr algn="ctr">
              <a:lnSpc>
                <a:spcPct val="140000"/>
              </a:lnSpc>
            </a:pPr>
            <a:r>
              <a:rPr lang="zh-CN" altLang="en-US" dirty="0">
                <a:solidFill>
                  <a:schemeClr val="bg1"/>
                </a:solidFill>
              </a:rPr>
              <a:t>在这里输入你的正文内容</a:t>
            </a:r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09E856D1-DF5E-4546-8897-FB37BE1F4280}"/>
              </a:ext>
            </a:extLst>
          </p:cNvPr>
          <p:cNvSpPr txBox="1"/>
          <p:nvPr/>
        </p:nvSpPr>
        <p:spPr>
          <a:xfrm>
            <a:off x="9171203" y="2277690"/>
            <a:ext cx="21280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输入小标题</a:t>
            </a:r>
          </a:p>
        </p:txBody>
      </p:sp>
      <p:cxnSp>
        <p:nvCxnSpPr>
          <p:cNvPr id="71" name="直接连接符 70">
            <a:extLst>
              <a:ext uri="{FF2B5EF4-FFF2-40B4-BE49-F238E27FC236}">
                <a16:creationId xmlns:a16="http://schemas.microsoft.com/office/drawing/2014/main" id="{14F043D2-CD06-4F2E-AF2D-674C89CA9112}"/>
              </a:ext>
            </a:extLst>
          </p:cNvPr>
          <p:cNvCxnSpPr>
            <a:cxnSpLocks/>
          </p:cNvCxnSpPr>
          <p:nvPr/>
        </p:nvCxnSpPr>
        <p:spPr>
          <a:xfrm>
            <a:off x="10027811" y="2918958"/>
            <a:ext cx="348342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文本框 71">
            <a:extLst>
              <a:ext uri="{FF2B5EF4-FFF2-40B4-BE49-F238E27FC236}">
                <a16:creationId xmlns:a16="http://schemas.microsoft.com/office/drawing/2014/main" id="{8096DB1B-E6A3-430D-BA2A-E637BCFD0A53}"/>
              </a:ext>
            </a:extLst>
          </p:cNvPr>
          <p:cNvSpPr txBox="1"/>
          <p:nvPr/>
        </p:nvSpPr>
        <p:spPr>
          <a:xfrm>
            <a:off x="8840796" y="3197888"/>
            <a:ext cx="2722372" cy="19902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dirty="0">
                <a:solidFill>
                  <a:schemeClr val="bg1"/>
                </a:solidFill>
              </a:rPr>
              <a:t>在这里输入你的正文内容</a:t>
            </a:r>
            <a:endParaRPr lang="en-US" altLang="zh-CN" dirty="0">
              <a:solidFill>
                <a:schemeClr val="bg1"/>
              </a:solidFill>
            </a:endParaRPr>
          </a:p>
          <a:p>
            <a:pPr algn="ctr">
              <a:lnSpc>
                <a:spcPct val="140000"/>
              </a:lnSpc>
            </a:pPr>
            <a:r>
              <a:rPr lang="zh-CN" altLang="en-US" dirty="0">
                <a:solidFill>
                  <a:schemeClr val="bg1"/>
                </a:solidFill>
              </a:rPr>
              <a:t>在这里输入你的正文内容</a:t>
            </a:r>
          </a:p>
          <a:p>
            <a:pPr algn="ctr">
              <a:lnSpc>
                <a:spcPct val="140000"/>
              </a:lnSpc>
            </a:pPr>
            <a:r>
              <a:rPr lang="zh-CN" altLang="en-US" dirty="0">
                <a:solidFill>
                  <a:schemeClr val="bg1"/>
                </a:solidFill>
              </a:rPr>
              <a:t>在这里输入你的正文内容</a:t>
            </a:r>
          </a:p>
          <a:p>
            <a:pPr algn="ctr">
              <a:lnSpc>
                <a:spcPct val="140000"/>
              </a:lnSpc>
            </a:pPr>
            <a:r>
              <a:rPr lang="zh-CN" altLang="en-US" dirty="0">
                <a:solidFill>
                  <a:schemeClr val="bg1"/>
                </a:solidFill>
              </a:rPr>
              <a:t>在这里输入你的正文内容</a:t>
            </a:r>
          </a:p>
          <a:p>
            <a:pPr algn="ctr">
              <a:lnSpc>
                <a:spcPct val="140000"/>
              </a:lnSpc>
            </a:pPr>
            <a:r>
              <a:rPr lang="zh-CN" altLang="en-US" dirty="0">
                <a:solidFill>
                  <a:schemeClr val="bg1"/>
                </a:solidFill>
              </a:rPr>
              <a:t>在这里输入你的正文内容</a:t>
            </a:r>
          </a:p>
        </p:txBody>
      </p:sp>
    </p:spTree>
    <p:extLst>
      <p:ext uri="{BB962C8B-B14F-4D97-AF65-F5344CB8AC3E}">
        <p14:creationId xmlns:p14="http://schemas.microsoft.com/office/powerpoint/2010/main" val="8155904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E03FBD04-F6EF-4FA0-A0A3-76CF04C5E8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AFF52813-E690-4A9C-B837-D3828021922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9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AE8DBC07-DA21-4B36-A800-7E42AE113BE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en-US" dirty="0"/>
              <a:t>这里输入标题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34F1E60-A5BC-4A79-936A-4786C2F84627}"/>
              </a:ext>
            </a:extLst>
          </p:cNvPr>
          <p:cNvSpPr txBox="1"/>
          <p:nvPr/>
        </p:nvSpPr>
        <p:spPr>
          <a:xfrm>
            <a:off x="331039" y="814764"/>
            <a:ext cx="22978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400" dirty="0">
                <a:solidFill>
                  <a:schemeClr val="bg1"/>
                </a:solidFill>
              </a:rPr>
              <a:t>ENTER YOUR SUBTITLE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cxnSp>
        <p:nvCxnSpPr>
          <p:cNvPr id="87" name="直接连接符 86">
            <a:extLst>
              <a:ext uri="{FF2B5EF4-FFF2-40B4-BE49-F238E27FC236}">
                <a16:creationId xmlns:a16="http://schemas.microsoft.com/office/drawing/2014/main" id="{544B1CE4-4A3A-4DB8-8AFC-A42E314DB7B5}"/>
              </a:ext>
            </a:extLst>
          </p:cNvPr>
          <p:cNvCxnSpPr/>
          <p:nvPr/>
        </p:nvCxnSpPr>
        <p:spPr>
          <a:xfrm>
            <a:off x="435510" y="1229785"/>
            <a:ext cx="479625" cy="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图片 34">
            <a:extLst>
              <a:ext uri="{FF2B5EF4-FFF2-40B4-BE49-F238E27FC236}">
                <a16:creationId xmlns:a16="http://schemas.microsoft.com/office/drawing/2014/main" id="{45CB652C-76F4-47A9-805A-6C89886641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1" y="2330599"/>
            <a:ext cx="4662668" cy="2250298"/>
          </a:xfrm>
          <a:prstGeom prst="roundRect">
            <a:avLst>
              <a:gd name="adj" fmla="val 2699"/>
            </a:avLst>
          </a:prstGeom>
        </p:spPr>
      </p:pic>
      <p:pic>
        <p:nvPicPr>
          <p:cNvPr id="36" name="图片 35">
            <a:extLst>
              <a:ext uri="{FF2B5EF4-FFF2-40B4-BE49-F238E27FC236}">
                <a16:creationId xmlns:a16="http://schemas.microsoft.com/office/drawing/2014/main" id="{BD06D71B-F12A-4632-9876-3E47621DA7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334" y="2315949"/>
            <a:ext cx="4681716" cy="2264200"/>
          </a:xfrm>
          <a:prstGeom prst="roundRect">
            <a:avLst>
              <a:gd name="adj" fmla="val 2083"/>
            </a:avLst>
          </a:prstGeom>
        </p:spPr>
      </p:pic>
      <p:grpSp>
        <p:nvGrpSpPr>
          <p:cNvPr id="37" name="组合 36">
            <a:extLst>
              <a:ext uri="{FF2B5EF4-FFF2-40B4-BE49-F238E27FC236}">
                <a16:creationId xmlns:a16="http://schemas.microsoft.com/office/drawing/2014/main" id="{AEDA546E-A545-42F7-8425-2734FF45757F}"/>
              </a:ext>
            </a:extLst>
          </p:cNvPr>
          <p:cNvGrpSpPr/>
          <p:nvPr/>
        </p:nvGrpSpPr>
        <p:grpSpPr>
          <a:xfrm>
            <a:off x="1052330" y="4561865"/>
            <a:ext cx="4662670" cy="999589"/>
            <a:chOff x="1052332" y="4561865"/>
            <a:chExt cx="4662670" cy="999589"/>
          </a:xfrm>
        </p:grpSpPr>
        <p:grpSp>
          <p:nvGrpSpPr>
            <p:cNvPr id="38" name="组合 37">
              <a:extLst>
                <a:ext uri="{FF2B5EF4-FFF2-40B4-BE49-F238E27FC236}">
                  <a16:creationId xmlns:a16="http://schemas.microsoft.com/office/drawing/2014/main" id="{A22AF87B-C767-453F-8165-6AE923D776C9}"/>
                </a:ext>
              </a:extLst>
            </p:cNvPr>
            <p:cNvGrpSpPr/>
            <p:nvPr/>
          </p:nvGrpSpPr>
          <p:grpSpPr>
            <a:xfrm>
              <a:off x="1237118" y="4965175"/>
              <a:ext cx="4307565" cy="596279"/>
              <a:chOff x="683555" y="4945224"/>
              <a:chExt cx="2522926" cy="446700"/>
            </a:xfrm>
          </p:grpSpPr>
          <p:sp>
            <p:nvSpPr>
              <p:cNvPr id="40" name="梯形 39">
                <a:extLst>
                  <a:ext uri="{FF2B5EF4-FFF2-40B4-BE49-F238E27FC236}">
                    <a16:creationId xmlns:a16="http://schemas.microsoft.com/office/drawing/2014/main" id="{ED6EFD8F-70C6-4FEA-80C7-0F92412BA107}"/>
                  </a:ext>
                </a:extLst>
              </p:cNvPr>
              <p:cNvSpPr/>
              <p:nvPr/>
            </p:nvSpPr>
            <p:spPr>
              <a:xfrm>
                <a:off x="683555" y="4945224"/>
                <a:ext cx="2522926" cy="446700"/>
              </a:xfrm>
              <a:prstGeom prst="trapezoid">
                <a:avLst>
                  <a:gd name="adj" fmla="val 81397"/>
                </a:avLst>
              </a:prstGeom>
              <a:gradFill>
                <a:gsLst>
                  <a:gs pos="0">
                    <a:schemeClr val="accent2">
                      <a:alpha val="0"/>
                    </a:schemeClr>
                  </a:gs>
                  <a:gs pos="100000">
                    <a:schemeClr val="accent2">
                      <a:alpha val="30000"/>
                    </a:schemeClr>
                  </a:gs>
                </a:gsLst>
                <a:lin ang="5400000" scaled="1"/>
              </a:gradFill>
              <a:ln w="12700" cap="flat" cmpd="sng" algn="ctr">
                <a:gradFill>
                  <a:gsLst>
                    <a:gs pos="1000">
                      <a:schemeClr val="accent2">
                        <a:alpha val="0"/>
                      </a:schemeClr>
                    </a:gs>
                    <a:gs pos="100000">
                      <a:schemeClr val="accent2">
                        <a:alpha val="30000"/>
                      </a:schemeClr>
                    </a:gs>
                  </a:gsLst>
                  <a:lin ang="5400000" scaled="1"/>
                </a:gra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/>
                <a:endParaRPr lang="zh-CN" altLang="en-US" kern="0">
                  <a:solidFill>
                    <a:prstClr val="white"/>
                  </a:solidFill>
                  <a:latin typeface="DIN"/>
                </a:endParaRPr>
              </a:p>
            </p:txBody>
          </p:sp>
          <p:sp>
            <p:nvSpPr>
              <p:cNvPr id="47" name="梯形 46">
                <a:extLst>
                  <a:ext uri="{FF2B5EF4-FFF2-40B4-BE49-F238E27FC236}">
                    <a16:creationId xmlns:a16="http://schemas.microsoft.com/office/drawing/2014/main" id="{8943AA18-779E-4B64-95EC-7282C4E063FF}"/>
                  </a:ext>
                </a:extLst>
              </p:cNvPr>
              <p:cNvSpPr/>
              <p:nvPr/>
            </p:nvSpPr>
            <p:spPr>
              <a:xfrm>
                <a:off x="904240" y="4945227"/>
                <a:ext cx="2081556" cy="338500"/>
              </a:xfrm>
              <a:prstGeom prst="trapezoid">
                <a:avLst>
                  <a:gd name="adj" fmla="val 80129"/>
                </a:avLst>
              </a:prstGeom>
              <a:gradFill>
                <a:gsLst>
                  <a:gs pos="0">
                    <a:schemeClr val="accent2">
                      <a:alpha val="0"/>
                    </a:schemeClr>
                  </a:gs>
                  <a:gs pos="100000">
                    <a:schemeClr val="accent2">
                      <a:alpha val="30000"/>
                    </a:schemeClr>
                  </a:gs>
                </a:gsLst>
                <a:lin ang="5400000" scaled="1"/>
              </a:gradFill>
              <a:ln w="12700" cap="flat" cmpd="sng" algn="ctr">
                <a:gradFill>
                  <a:gsLst>
                    <a:gs pos="1000">
                      <a:schemeClr val="accent2">
                        <a:alpha val="0"/>
                      </a:schemeClr>
                    </a:gs>
                    <a:gs pos="100000">
                      <a:schemeClr val="accent2">
                        <a:alpha val="30000"/>
                      </a:schemeClr>
                    </a:gs>
                  </a:gsLst>
                  <a:lin ang="5400000" scaled="1"/>
                </a:gra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kern="0">
                  <a:solidFill>
                    <a:prstClr val="white"/>
                  </a:solidFill>
                  <a:latin typeface="DIN"/>
                </a:endParaRPr>
              </a:p>
            </p:txBody>
          </p:sp>
        </p:grpSp>
        <p:sp>
          <p:nvSpPr>
            <p:cNvPr id="39" name="左大括号 38">
              <a:extLst>
                <a:ext uri="{FF2B5EF4-FFF2-40B4-BE49-F238E27FC236}">
                  <a16:creationId xmlns:a16="http://schemas.microsoft.com/office/drawing/2014/main" id="{180BC58A-1226-47DE-A847-4AB9080C5968}"/>
                </a:ext>
              </a:extLst>
            </p:cNvPr>
            <p:cNvSpPr/>
            <p:nvPr/>
          </p:nvSpPr>
          <p:spPr>
            <a:xfrm rot="16200000">
              <a:off x="3271280" y="2342917"/>
              <a:ext cx="224774" cy="4662670"/>
            </a:xfrm>
            <a:prstGeom prst="leftBrace">
              <a:avLst>
                <a:gd name="adj1" fmla="val 58333"/>
                <a:gd name="adj2" fmla="val 50000"/>
              </a:avLst>
            </a:prstGeom>
            <a:gradFill flip="none" rotWithShape="1">
              <a:gsLst>
                <a:gs pos="1000">
                  <a:schemeClr val="accent2">
                    <a:alpha val="0"/>
                  </a:schemeClr>
                </a:gs>
                <a:gs pos="79000">
                  <a:schemeClr val="accent2">
                    <a:alpha val="40000"/>
                  </a:schemeClr>
                </a:gs>
              </a:gsLst>
              <a:lin ang="10800000" scaled="1"/>
              <a:tileRect/>
            </a:gradFill>
            <a:ln w="6350" cap="flat" cmpd="sng" algn="ctr">
              <a:solidFill>
                <a:schemeClr val="accent2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>
                <a:solidFill>
                  <a:prstClr val="black"/>
                </a:solidFill>
                <a:latin typeface="DIN"/>
              </a:endParaRPr>
            </a:p>
          </p:txBody>
        </p:sp>
      </p:grp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61B6822B-807C-480F-8D96-36E5274D2056}"/>
              </a:ext>
            </a:extLst>
          </p:cNvPr>
          <p:cNvGrpSpPr/>
          <p:nvPr/>
        </p:nvGrpSpPr>
        <p:grpSpPr>
          <a:xfrm>
            <a:off x="6476996" y="4561865"/>
            <a:ext cx="4662670" cy="999589"/>
            <a:chOff x="1052332" y="4561865"/>
            <a:chExt cx="4662670" cy="999589"/>
          </a:xfrm>
        </p:grpSpPr>
        <p:grpSp>
          <p:nvGrpSpPr>
            <p:cNvPr id="55" name="组合 54">
              <a:extLst>
                <a:ext uri="{FF2B5EF4-FFF2-40B4-BE49-F238E27FC236}">
                  <a16:creationId xmlns:a16="http://schemas.microsoft.com/office/drawing/2014/main" id="{50D9105C-26CE-4C93-8C35-76CBA245E9A4}"/>
                </a:ext>
              </a:extLst>
            </p:cNvPr>
            <p:cNvGrpSpPr/>
            <p:nvPr/>
          </p:nvGrpSpPr>
          <p:grpSpPr>
            <a:xfrm>
              <a:off x="1237118" y="4965175"/>
              <a:ext cx="4307565" cy="596279"/>
              <a:chOff x="683555" y="4945224"/>
              <a:chExt cx="2522926" cy="446700"/>
            </a:xfrm>
          </p:grpSpPr>
          <p:sp>
            <p:nvSpPr>
              <p:cNvPr id="58" name="梯形 57">
                <a:extLst>
                  <a:ext uri="{FF2B5EF4-FFF2-40B4-BE49-F238E27FC236}">
                    <a16:creationId xmlns:a16="http://schemas.microsoft.com/office/drawing/2014/main" id="{8470EA67-A492-438A-9310-00F49D9AD4B0}"/>
                  </a:ext>
                </a:extLst>
              </p:cNvPr>
              <p:cNvSpPr/>
              <p:nvPr/>
            </p:nvSpPr>
            <p:spPr>
              <a:xfrm>
                <a:off x="683555" y="4945224"/>
                <a:ext cx="2522926" cy="446700"/>
              </a:xfrm>
              <a:prstGeom prst="trapezoid">
                <a:avLst>
                  <a:gd name="adj" fmla="val 81397"/>
                </a:avLst>
              </a:prstGeom>
              <a:gradFill>
                <a:gsLst>
                  <a:gs pos="0">
                    <a:schemeClr val="accent2">
                      <a:alpha val="0"/>
                    </a:schemeClr>
                  </a:gs>
                  <a:gs pos="100000">
                    <a:schemeClr val="accent2">
                      <a:alpha val="30000"/>
                    </a:schemeClr>
                  </a:gs>
                </a:gsLst>
                <a:lin ang="5400000" scaled="1"/>
              </a:gradFill>
              <a:ln w="12700" cap="flat" cmpd="sng" algn="ctr">
                <a:gradFill>
                  <a:gsLst>
                    <a:gs pos="1000">
                      <a:schemeClr val="accent2">
                        <a:alpha val="0"/>
                      </a:schemeClr>
                    </a:gs>
                    <a:gs pos="100000">
                      <a:schemeClr val="accent2">
                        <a:alpha val="30000"/>
                      </a:schemeClr>
                    </a:gs>
                  </a:gsLst>
                  <a:lin ang="5400000" scaled="1"/>
                </a:gra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/>
                <a:endParaRPr lang="zh-CN" altLang="en-US" kern="0">
                  <a:solidFill>
                    <a:prstClr val="white"/>
                  </a:solidFill>
                  <a:latin typeface="DIN"/>
                </a:endParaRPr>
              </a:p>
            </p:txBody>
          </p:sp>
          <p:sp>
            <p:nvSpPr>
              <p:cNvPr id="59" name="梯形 58">
                <a:extLst>
                  <a:ext uri="{FF2B5EF4-FFF2-40B4-BE49-F238E27FC236}">
                    <a16:creationId xmlns:a16="http://schemas.microsoft.com/office/drawing/2014/main" id="{E0A15E0F-2B89-4CF5-9389-0E77894864BE}"/>
                  </a:ext>
                </a:extLst>
              </p:cNvPr>
              <p:cNvSpPr/>
              <p:nvPr/>
            </p:nvSpPr>
            <p:spPr>
              <a:xfrm>
                <a:off x="904240" y="4945227"/>
                <a:ext cx="2081556" cy="338500"/>
              </a:xfrm>
              <a:prstGeom prst="trapezoid">
                <a:avLst>
                  <a:gd name="adj" fmla="val 80129"/>
                </a:avLst>
              </a:prstGeom>
              <a:gradFill>
                <a:gsLst>
                  <a:gs pos="0">
                    <a:schemeClr val="accent2">
                      <a:alpha val="0"/>
                    </a:schemeClr>
                  </a:gs>
                  <a:gs pos="100000">
                    <a:schemeClr val="accent2">
                      <a:alpha val="30000"/>
                    </a:schemeClr>
                  </a:gs>
                </a:gsLst>
                <a:lin ang="5400000" scaled="1"/>
              </a:gradFill>
              <a:ln w="12700" cap="flat" cmpd="sng" algn="ctr">
                <a:gradFill>
                  <a:gsLst>
                    <a:gs pos="1000">
                      <a:schemeClr val="accent2">
                        <a:alpha val="0"/>
                      </a:schemeClr>
                    </a:gs>
                    <a:gs pos="100000">
                      <a:schemeClr val="accent2">
                        <a:alpha val="30000"/>
                      </a:schemeClr>
                    </a:gs>
                  </a:gsLst>
                  <a:lin ang="5400000" scaled="1"/>
                </a:gra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/>
                <a:endParaRPr lang="zh-CN" altLang="en-US" kern="0">
                  <a:solidFill>
                    <a:prstClr val="white"/>
                  </a:solidFill>
                  <a:latin typeface="DIN"/>
                </a:endParaRPr>
              </a:p>
            </p:txBody>
          </p:sp>
        </p:grpSp>
        <p:sp>
          <p:nvSpPr>
            <p:cNvPr id="56" name="左大括号 55">
              <a:extLst>
                <a:ext uri="{FF2B5EF4-FFF2-40B4-BE49-F238E27FC236}">
                  <a16:creationId xmlns:a16="http://schemas.microsoft.com/office/drawing/2014/main" id="{07F2ADCE-2D8B-4125-BBCB-44E381A55160}"/>
                </a:ext>
              </a:extLst>
            </p:cNvPr>
            <p:cNvSpPr/>
            <p:nvPr/>
          </p:nvSpPr>
          <p:spPr>
            <a:xfrm rot="16200000">
              <a:off x="3271280" y="2342917"/>
              <a:ext cx="224774" cy="4662670"/>
            </a:xfrm>
            <a:prstGeom prst="leftBrace">
              <a:avLst>
                <a:gd name="adj1" fmla="val 58333"/>
                <a:gd name="adj2" fmla="val 50000"/>
              </a:avLst>
            </a:prstGeom>
            <a:gradFill flip="none" rotWithShape="1">
              <a:gsLst>
                <a:gs pos="1000">
                  <a:schemeClr val="accent2">
                    <a:alpha val="0"/>
                  </a:schemeClr>
                </a:gs>
                <a:gs pos="79000">
                  <a:schemeClr val="accent2">
                    <a:alpha val="40000"/>
                  </a:schemeClr>
                </a:gs>
              </a:gsLst>
              <a:lin ang="10800000" scaled="1"/>
              <a:tileRect/>
            </a:gradFill>
            <a:ln w="6350" cap="flat" cmpd="sng" algn="ctr">
              <a:solidFill>
                <a:schemeClr val="accent2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/>
              <a:endParaRPr lang="zh-CN" altLang="en-US" kern="0" dirty="0">
                <a:solidFill>
                  <a:prstClr val="black"/>
                </a:solidFill>
                <a:latin typeface="DIN"/>
              </a:endParaRPr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C77A69AA-198B-400A-9AC4-059DD1AAEBC3}"/>
              </a:ext>
            </a:extLst>
          </p:cNvPr>
          <p:cNvSpPr txBox="1"/>
          <p:nvPr/>
        </p:nvSpPr>
        <p:spPr>
          <a:xfrm>
            <a:off x="2158115" y="5006437"/>
            <a:ext cx="2451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+mj-ea"/>
                <a:ea typeface="+mj-ea"/>
              </a:rPr>
              <a:t>输入你的小标题</a:t>
            </a:r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543F4E0A-3FFC-4657-A09B-C11BEB3F5E54}"/>
              </a:ext>
            </a:extLst>
          </p:cNvPr>
          <p:cNvSpPr txBox="1"/>
          <p:nvPr/>
        </p:nvSpPr>
        <p:spPr>
          <a:xfrm>
            <a:off x="7527234" y="5006437"/>
            <a:ext cx="2451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+mj-ea"/>
                <a:ea typeface="+mj-ea"/>
              </a:rPr>
              <a:t>输入你的小标题</a:t>
            </a:r>
          </a:p>
        </p:txBody>
      </p:sp>
    </p:spTree>
    <p:extLst>
      <p:ext uri="{BB962C8B-B14F-4D97-AF65-F5344CB8AC3E}">
        <p14:creationId xmlns:p14="http://schemas.microsoft.com/office/powerpoint/2010/main" val="4626916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4" name="图片 453">
            <a:extLst>
              <a:ext uri="{FF2B5EF4-FFF2-40B4-BE49-F238E27FC236}">
                <a16:creationId xmlns:a16="http://schemas.microsoft.com/office/drawing/2014/main" id="{5A96CC06-6E3B-4A90-9ECE-7D965EB031C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64B20AFF-4AA5-4C34-85B5-64A837FE3C6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AE8DBC07-DA21-4B36-A800-7E42AE113BE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en-US" dirty="0"/>
              <a:t>这里输入标题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34F1E60-A5BC-4A79-936A-4786C2F84627}"/>
              </a:ext>
            </a:extLst>
          </p:cNvPr>
          <p:cNvSpPr txBox="1"/>
          <p:nvPr/>
        </p:nvSpPr>
        <p:spPr>
          <a:xfrm>
            <a:off x="331039" y="814764"/>
            <a:ext cx="22978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400" dirty="0">
                <a:solidFill>
                  <a:schemeClr val="bg1"/>
                </a:solidFill>
              </a:rPr>
              <a:t>ENTER YOUR SUBTITLE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F2F62D61-29C2-410D-877B-C4414E3F372B}"/>
              </a:ext>
            </a:extLst>
          </p:cNvPr>
          <p:cNvCxnSpPr/>
          <p:nvPr/>
        </p:nvCxnSpPr>
        <p:spPr>
          <a:xfrm>
            <a:off x="435510" y="1229785"/>
            <a:ext cx="479625" cy="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5" name="组合 334">
            <a:extLst>
              <a:ext uri="{FF2B5EF4-FFF2-40B4-BE49-F238E27FC236}">
                <a16:creationId xmlns:a16="http://schemas.microsoft.com/office/drawing/2014/main" id="{431FBB4B-AAB6-4387-BD9D-BB021AE23A28}"/>
              </a:ext>
            </a:extLst>
          </p:cNvPr>
          <p:cNvGrpSpPr/>
          <p:nvPr/>
        </p:nvGrpSpPr>
        <p:grpSpPr>
          <a:xfrm>
            <a:off x="281188" y="1414312"/>
            <a:ext cx="6369723" cy="4871240"/>
            <a:chOff x="1644651" y="427038"/>
            <a:chExt cx="5859463" cy="4287838"/>
          </a:xfrm>
          <a:solidFill>
            <a:schemeClr val="accent2">
              <a:alpha val="10000"/>
            </a:schemeClr>
          </a:solidFill>
        </p:grpSpPr>
        <p:sp>
          <p:nvSpPr>
            <p:cNvPr id="397" name="Freeform 5">
              <a:extLst>
                <a:ext uri="{FF2B5EF4-FFF2-40B4-BE49-F238E27FC236}">
                  <a16:creationId xmlns:a16="http://schemas.microsoft.com/office/drawing/2014/main" id="{1C6A69D7-4AA4-4352-A0E8-82402158FCEE}"/>
                </a:ext>
              </a:extLst>
            </p:cNvPr>
            <p:cNvSpPr>
              <a:spLocks/>
            </p:cNvSpPr>
            <p:nvPr/>
          </p:nvSpPr>
          <p:spPr bwMode="auto">
            <a:xfrm>
              <a:off x="5599113" y="2962276"/>
              <a:ext cx="455613" cy="588963"/>
            </a:xfrm>
            <a:custGeom>
              <a:avLst/>
              <a:gdLst>
                <a:gd name="T0" fmla="*/ 102 w 287"/>
                <a:gd name="T1" fmla="*/ 12 h 371"/>
                <a:gd name="T2" fmla="*/ 126 w 287"/>
                <a:gd name="T3" fmla="*/ 26 h 371"/>
                <a:gd name="T4" fmla="*/ 140 w 287"/>
                <a:gd name="T5" fmla="*/ 42 h 371"/>
                <a:gd name="T6" fmla="*/ 163 w 287"/>
                <a:gd name="T7" fmla="*/ 48 h 371"/>
                <a:gd name="T8" fmla="*/ 173 w 287"/>
                <a:gd name="T9" fmla="*/ 66 h 371"/>
                <a:gd name="T10" fmla="*/ 195 w 287"/>
                <a:gd name="T11" fmla="*/ 74 h 371"/>
                <a:gd name="T12" fmla="*/ 187 w 287"/>
                <a:gd name="T13" fmla="*/ 103 h 371"/>
                <a:gd name="T14" fmla="*/ 201 w 287"/>
                <a:gd name="T15" fmla="*/ 104 h 371"/>
                <a:gd name="T16" fmla="*/ 203 w 287"/>
                <a:gd name="T17" fmla="*/ 129 h 371"/>
                <a:gd name="T18" fmla="*/ 210 w 287"/>
                <a:gd name="T19" fmla="*/ 138 h 371"/>
                <a:gd name="T20" fmla="*/ 234 w 287"/>
                <a:gd name="T21" fmla="*/ 129 h 371"/>
                <a:gd name="T22" fmla="*/ 249 w 287"/>
                <a:gd name="T23" fmla="*/ 124 h 371"/>
                <a:gd name="T24" fmla="*/ 262 w 287"/>
                <a:gd name="T25" fmla="*/ 149 h 371"/>
                <a:gd name="T26" fmla="*/ 251 w 287"/>
                <a:gd name="T27" fmla="*/ 152 h 371"/>
                <a:gd name="T28" fmla="*/ 223 w 287"/>
                <a:gd name="T29" fmla="*/ 147 h 371"/>
                <a:gd name="T30" fmla="*/ 228 w 287"/>
                <a:gd name="T31" fmla="*/ 168 h 371"/>
                <a:gd name="T32" fmla="*/ 212 w 287"/>
                <a:gd name="T33" fmla="*/ 183 h 371"/>
                <a:gd name="T34" fmla="*/ 220 w 287"/>
                <a:gd name="T35" fmla="*/ 207 h 371"/>
                <a:gd name="T36" fmla="*/ 232 w 287"/>
                <a:gd name="T37" fmla="*/ 214 h 371"/>
                <a:gd name="T38" fmla="*/ 241 w 287"/>
                <a:gd name="T39" fmla="*/ 229 h 371"/>
                <a:gd name="T40" fmla="*/ 259 w 287"/>
                <a:gd name="T41" fmla="*/ 238 h 371"/>
                <a:gd name="T42" fmla="*/ 273 w 287"/>
                <a:gd name="T43" fmla="*/ 247 h 371"/>
                <a:gd name="T44" fmla="*/ 279 w 287"/>
                <a:gd name="T45" fmla="*/ 275 h 371"/>
                <a:gd name="T46" fmla="*/ 263 w 287"/>
                <a:gd name="T47" fmla="*/ 286 h 371"/>
                <a:gd name="T48" fmla="*/ 264 w 287"/>
                <a:gd name="T49" fmla="*/ 304 h 371"/>
                <a:gd name="T50" fmla="*/ 242 w 287"/>
                <a:gd name="T51" fmla="*/ 306 h 371"/>
                <a:gd name="T52" fmla="*/ 242 w 287"/>
                <a:gd name="T53" fmla="*/ 332 h 371"/>
                <a:gd name="T54" fmla="*/ 218 w 287"/>
                <a:gd name="T55" fmla="*/ 362 h 371"/>
                <a:gd name="T56" fmla="*/ 203 w 287"/>
                <a:gd name="T57" fmla="*/ 367 h 371"/>
                <a:gd name="T58" fmla="*/ 197 w 287"/>
                <a:gd name="T59" fmla="*/ 362 h 371"/>
                <a:gd name="T60" fmla="*/ 161 w 287"/>
                <a:gd name="T61" fmla="*/ 356 h 371"/>
                <a:gd name="T62" fmla="*/ 150 w 287"/>
                <a:gd name="T63" fmla="*/ 341 h 371"/>
                <a:gd name="T64" fmla="*/ 141 w 287"/>
                <a:gd name="T65" fmla="*/ 333 h 371"/>
                <a:gd name="T66" fmla="*/ 128 w 287"/>
                <a:gd name="T67" fmla="*/ 350 h 371"/>
                <a:gd name="T68" fmla="*/ 107 w 287"/>
                <a:gd name="T69" fmla="*/ 354 h 371"/>
                <a:gd name="T70" fmla="*/ 122 w 287"/>
                <a:gd name="T71" fmla="*/ 332 h 371"/>
                <a:gd name="T72" fmla="*/ 96 w 287"/>
                <a:gd name="T73" fmla="*/ 335 h 371"/>
                <a:gd name="T74" fmla="*/ 77 w 287"/>
                <a:gd name="T75" fmla="*/ 340 h 371"/>
                <a:gd name="T76" fmla="*/ 62 w 287"/>
                <a:gd name="T77" fmla="*/ 306 h 371"/>
                <a:gd name="T78" fmla="*/ 63 w 287"/>
                <a:gd name="T79" fmla="*/ 293 h 371"/>
                <a:gd name="T80" fmla="*/ 59 w 287"/>
                <a:gd name="T81" fmla="*/ 269 h 371"/>
                <a:gd name="T82" fmla="*/ 61 w 287"/>
                <a:gd name="T83" fmla="*/ 248 h 371"/>
                <a:gd name="T84" fmla="*/ 39 w 287"/>
                <a:gd name="T85" fmla="*/ 241 h 371"/>
                <a:gd name="T86" fmla="*/ 30 w 287"/>
                <a:gd name="T87" fmla="*/ 224 h 371"/>
                <a:gd name="T88" fmla="*/ 57 w 287"/>
                <a:gd name="T89" fmla="*/ 206 h 371"/>
                <a:gd name="T90" fmla="*/ 58 w 287"/>
                <a:gd name="T91" fmla="*/ 154 h 371"/>
                <a:gd name="T92" fmla="*/ 53 w 287"/>
                <a:gd name="T93" fmla="*/ 155 h 371"/>
                <a:gd name="T94" fmla="*/ 33 w 287"/>
                <a:gd name="T95" fmla="*/ 149 h 371"/>
                <a:gd name="T96" fmla="*/ 19 w 287"/>
                <a:gd name="T97" fmla="*/ 128 h 371"/>
                <a:gd name="T98" fmla="*/ 3 w 287"/>
                <a:gd name="T99" fmla="*/ 106 h 371"/>
                <a:gd name="T100" fmla="*/ 29 w 287"/>
                <a:gd name="T101" fmla="*/ 95 h 371"/>
                <a:gd name="T102" fmla="*/ 33 w 287"/>
                <a:gd name="T103" fmla="*/ 78 h 371"/>
                <a:gd name="T104" fmla="*/ 46 w 287"/>
                <a:gd name="T105" fmla="*/ 55 h 371"/>
                <a:gd name="T106" fmla="*/ 56 w 287"/>
                <a:gd name="T107" fmla="*/ 41 h 371"/>
                <a:gd name="T108" fmla="*/ 67 w 287"/>
                <a:gd name="T109" fmla="*/ 53 h 371"/>
                <a:gd name="T110" fmla="*/ 94 w 287"/>
                <a:gd name="T111" fmla="*/ 60 h 371"/>
                <a:gd name="T112" fmla="*/ 107 w 287"/>
                <a:gd name="T113" fmla="*/ 48 h 371"/>
                <a:gd name="T114" fmla="*/ 90 w 287"/>
                <a:gd name="T115" fmla="*/ 24 h 371"/>
                <a:gd name="T116" fmla="*/ 79 w 287"/>
                <a:gd name="T117" fmla="*/ 4 h 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87" h="371">
                  <a:moveTo>
                    <a:pt x="90" y="1"/>
                  </a:moveTo>
                  <a:lnTo>
                    <a:pt x="94" y="0"/>
                  </a:lnTo>
                  <a:lnTo>
                    <a:pt x="103" y="9"/>
                  </a:lnTo>
                  <a:lnTo>
                    <a:pt x="102" y="12"/>
                  </a:lnTo>
                  <a:lnTo>
                    <a:pt x="114" y="13"/>
                  </a:lnTo>
                  <a:lnTo>
                    <a:pt x="118" y="19"/>
                  </a:lnTo>
                  <a:lnTo>
                    <a:pt x="125" y="18"/>
                  </a:lnTo>
                  <a:lnTo>
                    <a:pt x="126" y="26"/>
                  </a:lnTo>
                  <a:lnTo>
                    <a:pt x="131" y="29"/>
                  </a:lnTo>
                  <a:lnTo>
                    <a:pt x="130" y="34"/>
                  </a:lnTo>
                  <a:lnTo>
                    <a:pt x="136" y="40"/>
                  </a:lnTo>
                  <a:lnTo>
                    <a:pt x="140" y="42"/>
                  </a:lnTo>
                  <a:lnTo>
                    <a:pt x="150" y="40"/>
                  </a:lnTo>
                  <a:lnTo>
                    <a:pt x="153" y="44"/>
                  </a:lnTo>
                  <a:lnTo>
                    <a:pt x="159" y="42"/>
                  </a:lnTo>
                  <a:lnTo>
                    <a:pt x="163" y="48"/>
                  </a:lnTo>
                  <a:lnTo>
                    <a:pt x="165" y="44"/>
                  </a:lnTo>
                  <a:lnTo>
                    <a:pt x="170" y="54"/>
                  </a:lnTo>
                  <a:lnTo>
                    <a:pt x="174" y="54"/>
                  </a:lnTo>
                  <a:lnTo>
                    <a:pt x="173" y="66"/>
                  </a:lnTo>
                  <a:lnTo>
                    <a:pt x="185" y="66"/>
                  </a:lnTo>
                  <a:lnTo>
                    <a:pt x="186" y="64"/>
                  </a:lnTo>
                  <a:lnTo>
                    <a:pt x="200" y="65"/>
                  </a:lnTo>
                  <a:lnTo>
                    <a:pt x="195" y="74"/>
                  </a:lnTo>
                  <a:lnTo>
                    <a:pt x="195" y="84"/>
                  </a:lnTo>
                  <a:lnTo>
                    <a:pt x="191" y="84"/>
                  </a:lnTo>
                  <a:lnTo>
                    <a:pt x="185" y="103"/>
                  </a:lnTo>
                  <a:lnTo>
                    <a:pt x="187" y="103"/>
                  </a:lnTo>
                  <a:lnTo>
                    <a:pt x="191" y="109"/>
                  </a:lnTo>
                  <a:lnTo>
                    <a:pt x="197" y="106"/>
                  </a:lnTo>
                  <a:lnTo>
                    <a:pt x="198" y="103"/>
                  </a:lnTo>
                  <a:lnTo>
                    <a:pt x="201" y="104"/>
                  </a:lnTo>
                  <a:lnTo>
                    <a:pt x="203" y="118"/>
                  </a:lnTo>
                  <a:lnTo>
                    <a:pt x="207" y="121"/>
                  </a:lnTo>
                  <a:lnTo>
                    <a:pt x="202" y="123"/>
                  </a:lnTo>
                  <a:lnTo>
                    <a:pt x="203" y="129"/>
                  </a:lnTo>
                  <a:lnTo>
                    <a:pt x="206" y="128"/>
                  </a:lnTo>
                  <a:lnTo>
                    <a:pt x="207" y="134"/>
                  </a:lnTo>
                  <a:lnTo>
                    <a:pt x="210" y="134"/>
                  </a:lnTo>
                  <a:lnTo>
                    <a:pt x="210" y="138"/>
                  </a:lnTo>
                  <a:lnTo>
                    <a:pt x="226" y="137"/>
                  </a:lnTo>
                  <a:lnTo>
                    <a:pt x="231" y="138"/>
                  </a:lnTo>
                  <a:lnTo>
                    <a:pt x="234" y="137"/>
                  </a:lnTo>
                  <a:lnTo>
                    <a:pt x="234" y="129"/>
                  </a:lnTo>
                  <a:lnTo>
                    <a:pt x="237" y="128"/>
                  </a:lnTo>
                  <a:lnTo>
                    <a:pt x="240" y="121"/>
                  </a:lnTo>
                  <a:lnTo>
                    <a:pt x="249" y="121"/>
                  </a:lnTo>
                  <a:lnTo>
                    <a:pt x="249" y="124"/>
                  </a:lnTo>
                  <a:lnTo>
                    <a:pt x="256" y="131"/>
                  </a:lnTo>
                  <a:lnTo>
                    <a:pt x="259" y="131"/>
                  </a:lnTo>
                  <a:lnTo>
                    <a:pt x="263" y="146"/>
                  </a:lnTo>
                  <a:lnTo>
                    <a:pt x="262" y="149"/>
                  </a:lnTo>
                  <a:lnTo>
                    <a:pt x="259" y="146"/>
                  </a:lnTo>
                  <a:lnTo>
                    <a:pt x="258" y="154"/>
                  </a:lnTo>
                  <a:lnTo>
                    <a:pt x="254" y="157"/>
                  </a:lnTo>
                  <a:lnTo>
                    <a:pt x="251" y="152"/>
                  </a:lnTo>
                  <a:lnTo>
                    <a:pt x="247" y="154"/>
                  </a:lnTo>
                  <a:lnTo>
                    <a:pt x="242" y="150"/>
                  </a:lnTo>
                  <a:lnTo>
                    <a:pt x="243" y="147"/>
                  </a:lnTo>
                  <a:lnTo>
                    <a:pt x="223" y="147"/>
                  </a:lnTo>
                  <a:lnTo>
                    <a:pt x="224" y="155"/>
                  </a:lnTo>
                  <a:lnTo>
                    <a:pt x="230" y="156"/>
                  </a:lnTo>
                  <a:lnTo>
                    <a:pt x="231" y="164"/>
                  </a:lnTo>
                  <a:lnTo>
                    <a:pt x="228" y="168"/>
                  </a:lnTo>
                  <a:lnTo>
                    <a:pt x="229" y="173"/>
                  </a:lnTo>
                  <a:lnTo>
                    <a:pt x="219" y="175"/>
                  </a:lnTo>
                  <a:lnTo>
                    <a:pt x="219" y="180"/>
                  </a:lnTo>
                  <a:lnTo>
                    <a:pt x="212" y="183"/>
                  </a:lnTo>
                  <a:lnTo>
                    <a:pt x="210" y="194"/>
                  </a:lnTo>
                  <a:lnTo>
                    <a:pt x="219" y="200"/>
                  </a:lnTo>
                  <a:lnTo>
                    <a:pt x="218" y="203"/>
                  </a:lnTo>
                  <a:lnTo>
                    <a:pt x="220" y="207"/>
                  </a:lnTo>
                  <a:lnTo>
                    <a:pt x="226" y="206"/>
                  </a:lnTo>
                  <a:lnTo>
                    <a:pt x="229" y="208"/>
                  </a:lnTo>
                  <a:lnTo>
                    <a:pt x="228" y="214"/>
                  </a:lnTo>
                  <a:lnTo>
                    <a:pt x="232" y="214"/>
                  </a:lnTo>
                  <a:lnTo>
                    <a:pt x="235" y="211"/>
                  </a:lnTo>
                  <a:lnTo>
                    <a:pt x="237" y="215"/>
                  </a:lnTo>
                  <a:lnTo>
                    <a:pt x="241" y="215"/>
                  </a:lnTo>
                  <a:lnTo>
                    <a:pt x="241" y="229"/>
                  </a:lnTo>
                  <a:lnTo>
                    <a:pt x="231" y="238"/>
                  </a:lnTo>
                  <a:lnTo>
                    <a:pt x="236" y="243"/>
                  </a:lnTo>
                  <a:lnTo>
                    <a:pt x="254" y="242"/>
                  </a:lnTo>
                  <a:lnTo>
                    <a:pt x="259" y="238"/>
                  </a:lnTo>
                  <a:lnTo>
                    <a:pt x="265" y="241"/>
                  </a:lnTo>
                  <a:lnTo>
                    <a:pt x="269" y="241"/>
                  </a:lnTo>
                  <a:lnTo>
                    <a:pt x="270" y="238"/>
                  </a:lnTo>
                  <a:lnTo>
                    <a:pt x="273" y="247"/>
                  </a:lnTo>
                  <a:lnTo>
                    <a:pt x="287" y="249"/>
                  </a:lnTo>
                  <a:lnTo>
                    <a:pt x="287" y="249"/>
                  </a:lnTo>
                  <a:lnTo>
                    <a:pt x="284" y="270"/>
                  </a:lnTo>
                  <a:lnTo>
                    <a:pt x="279" y="275"/>
                  </a:lnTo>
                  <a:lnTo>
                    <a:pt x="275" y="283"/>
                  </a:lnTo>
                  <a:lnTo>
                    <a:pt x="271" y="281"/>
                  </a:lnTo>
                  <a:lnTo>
                    <a:pt x="268" y="286"/>
                  </a:lnTo>
                  <a:lnTo>
                    <a:pt x="263" y="286"/>
                  </a:lnTo>
                  <a:lnTo>
                    <a:pt x="263" y="291"/>
                  </a:lnTo>
                  <a:lnTo>
                    <a:pt x="269" y="292"/>
                  </a:lnTo>
                  <a:lnTo>
                    <a:pt x="273" y="303"/>
                  </a:lnTo>
                  <a:lnTo>
                    <a:pt x="264" y="304"/>
                  </a:lnTo>
                  <a:lnTo>
                    <a:pt x="263" y="308"/>
                  </a:lnTo>
                  <a:lnTo>
                    <a:pt x="252" y="308"/>
                  </a:lnTo>
                  <a:lnTo>
                    <a:pt x="246" y="303"/>
                  </a:lnTo>
                  <a:lnTo>
                    <a:pt x="242" y="306"/>
                  </a:lnTo>
                  <a:lnTo>
                    <a:pt x="245" y="314"/>
                  </a:lnTo>
                  <a:lnTo>
                    <a:pt x="240" y="317"/>
                  </a:lnTo>
                  <a:lnTo>
                    <a:pt x="242" y="317"/>
                  </a:lnTo>
                  <a:lnTo>
                    <a:pt x="242" y="332"/>
                  </a:lnTo>
                  <a:lnTo>
                    <a:pt x="234" y="339"/>
                  </a:lnTo>
                  <a:lnTo>
                    <a:pt x="234" y="346"/>
                  </a:lnTo>
                  <a:lnTo>
                    <a:pt x="221" y="355"/>
                  </a:lnTo>
                  <a:lnTo>
                    <a:pt x="218" y="362"/>
                  </a:lnTo>
                  <a:lnTo>
                    <a:pt x="213" y="365"/>
                  </a:lnTo>
                  <a:lnTo>
                    <a:pt x="208" y="363"/>
                  </a:lnTo>
                  <a:lnTo>
                    <a:pt x="207" y="368"/>
                  </a:lnTo>
                  <a:lnTo>
                    <a:pt x="203" y="367"/>
                  </a:lnTo>
                  <a:lnTo>
                    <a:pt x="201" y="371"/>
                  </a:lnTo>
                  <a:lnTo>
                    <a:pt x="201" y="371"/>
                  </a:lnTo>
                  <a:lnTo>
                    <a:pt x="196" y="368"/>
                  </a:lnTo>
                  <a:lnTo>
                    <a:pt x="197" y="362"/>
                  </a:lnTo>
                  <a:lnTo>
                    <a:pt x="190" y="357"/>
                  </a:lnTo>
                  <a:lnTo>
                    <a:pt x="170" y="360"/>
                  </a:lnTo>
                  <a:lnTo>
                    <a:pt x="168" y="355"/>
                  </a:lnTo>
                  <a:lnTo>
                    <a:pt x="161" y="356"/>
                  </a:lnTo>
                  <a:lnTo>
                    <a:pt x="161" y="352"/>
                  </a:lnTo>
                  <a:lnTo>
                    <a:pt x="156" y="350"/>
                  </a:lnTo>
                  <a:lnTo>
                    <a:pt x="153" y="339"/>
                  </a:lnTo>
                  <a:lnTo>
                    <a:pt x="150" y="341"/>
                  </a:lnTo>
                  <a:lnTo>
                    <a:pt x="148" y="339"/>
                  </a:lnTo>
                  <a:lnTo>
                    <a:pt x="143" y="340"/>
                  </a:lnTo>
                  <a:lnTo>
                    <a:pt x="143" y="334"/>
                  </a:lnTo>
                  <a:lnTo>
                    <a:pt x="141" y="333"/>
                  </a:lnTo>
                  <a:lnTo>
                    <a:pt x="133" y="340"/>
                  </a:lnTo>
                  <a:lnTo>
                    <a:pt x="136" y="344"/>
                  </a:lnTo>
                  <a:lnTo>
                    <a:pt x="135" y="348"/>
                  </a:lnTo>
                  <a:lnTo>
                    <a:pt x="128" y="350"/>
                  </a:lnTo>
                  <a:lnTo>
                    <a:pt x="118" y="357"/>
                  </a:lnTo>
                  <a:lnTo>
                    <a:pt x="114" y="356"/>
                  </a:lnTo>
                  <a:lnTo>
                    <a:pt x="112" y="358"/>
                  </a:lnTo>
                  <a:lnTo>
                    <a:pt x="107" y="354"/>
                  </a:lnTo>
                  <a:lnTo>
                    <a:pt x="109" y="350"/>
                  </a:lnTo>
                  <a:lnTo>
                    <a:pt x="107" y="349"/>
                  </a:lnTo>
                  <a:lnTo>
                    <a:pt x="117" y="341"/>
                  </a:lnTo>
                  <a:lnTo>
                    <a:pt x="122" y="332"/>
                  </a:lnTo>
                  <a:lnTo>
                    <a:pt x="108" y="323"/>
                  </a:lnTo>
                  <a:lnTo>
                    <a:pt x="103" y="325"/>
                  </a:lnTo>
                  <a:lnTo>
                    <a:pt x="100" y="335"/>
                  </a:lnTo>
                  <a:lnTo>
                    <a:pt x="96" y="335"/>
                  </a:lnTo>
                  <a:lnTo>
                    <a:pt x="84" y="343"/>
                  </a:lnTo>
                  <a:lnTo>
                    <a:pt x="80" y="340"/>
                  </a:lnTo>
                  <a:lnTo>
                    <a:pt x="77" y="340"/>
                  </a:lnTo>
                  <a:lnTo>
                    <a:pt x="77" y="340"/>
                  </a:lnTo>
                  <a:lnTo>
                    <a:pt x="73" y="331"/>
                  </a:lnTo>
                  <a:lnTo>
                    <a:pt x="72" y="314"/>
                  </a:lnTo>
                  <a:lnTo>
                    <a:pt x="67" y="308"/>
                  </a:lnTo>
                  <a:lnTo>
                    <a:pt x="62" y="306"/>
                  </a:lnTo>
                  <a:lnTo>
                    <a:pt x="61" y="301"/>
                  </a:lnTo>
                  <a:lnTo>
                    <a:pt x="64" y="299"/>
                  </a:lnTo>
                  <a:lnTo>
                    <a:pt x="62" y="297"/>
                  </a:lnTo>
                  <a:lnTo>
                    <a:pt x="63" y="293"/>
                  </a:lnTo>
                  <a:lnTo>
                    <a:pt x="53" y="281"/>
                  </a:lnTo>
                  <a:lnTo>
                    <a:pt x="55" y="276"/>
                  </a:lnTo>
                  <a:lnTo>
                    <a:pt x="59" y="275"/>
                  </a:lnTo>
                  <a:lnTo>
                    <a:pt x="59" y="269"/>
                  </a:lnTo>
                  <a:lnTo>
                    <a:pt x="73" y="261"/>
                  </a:lnTo>
                  <a:lnTo>
                    <a:pt x="70" y="258"/>
                  </a:lnTo>
                  <a:lnTo>
                    <a:pt x="64" y="255"/>
                  </a:lnTo>
                  <a:lnTo>
                    <a:pt x="61" y="248"/>
                  </a:lnTo>
                  <a:lnTo>
                    <a:pt x="53" y="251"/>
                  </a:lnTo>
                  <a:lnTo>
                    <a:pt x="47" y="244"/>
                  </a:lnTo>
                  <a:lnTo>
                    <a:pt x="42" y="248"/>
                  </a:lnTo>
                  <a:lnTo>
                    <a:pt x="39" y="241"/>
                  </a:lnTo>
                  <a:lnTo>
                    <a:pt x="35" y="240"/>
                  </a:lnTo>
                  <a:lnTo>
                    <a:pt x="30" y="231"/>
                  </a:lnTo>
                  <a:lnTo>
                    <a:pt x="30" y="231"/>
                  </a:lnTo>
                  <a:lnTo>
                    <a:pt x="30" y="224"/>
                  </a:lnTo>
                  <a:lnTo>
                    <a:pt x="36" y="217"/>
                  </a:lnTo>
                  <a:lnTo>
                    <a:pt x="38" y="212"/>
                  </a:lnTo>
                  <a:lnTo>
                    <a:pt x="48" y="204"/>
                  </a:lnTo>
                  <a:lnTo>
                    <a:pt x="57" y="206"/>
                  </a:lnTo>
                  <a:lnTo>
                    <a:pt x="62" y="203"/>
                  </a:lnTo>
                  <a:lnTo>
                    <a:pt x="64" y="178"/>
                  </a:lnTo>
                  <a:lnTo>
                    <a:pt x="61" y="155"/>
                  </a:lnTo>
                  <a:lnTo>
                    <a:pt x="58" y="154"/>
                  </a:lnTo>
                  <a:lnTo>
                    <a:pt x="63" y="149"/>
                  </a:lnTo>
                  <a:lnTo>
                    <a:pt x="55" y="156"/>
                  </a:lnTo>
                  <a:lnTo>
                    <a:pt x="53" y="154"/>
                  </a:lnTo>
                  <a:lnTo>
                    <a:pt x="53" y="155"/>
                  </a:lnTo>
                  <a:lnTo>
                    <a:pt x="50" y="154"/>
                  </a:lnTo>
                  <a:lnTo>
                    <a:pt x="47" y="160"/>
                  </a:lnTo>
                  <a:lnTo>
                    <a:pt x="41" y="161"/>
                  </a:lnTo>
                  <a:lnTo>
                    <a:pt x="33" y="149"/>
                  </a:lnTo>
                  <a:lnTo>
                    <a:pt x="25" y="150"/>
                  </a:lnTo>
                  <a:lnTo>
                    <a:pt x="25" y="147"/>
                  </a:lnTo>
                  <a:lnTo>
                    <a:pt x="19" y="147"/>
                  </a:lnTo>
                  <a:lnTo>
                    <a:pt x="19" y="128"/>
                  </a:lnTo>
                  <a:lnTo>
                    <a:pt x="0" y="120"/>
                  </a:lnTo>
                  <a:lnTo>
                    <a:pt x="3" y="117"/>
                  </a:lnTo>
                  <a:lnTo>
                    <a:pt x="2" y="109"/>
                  </a:lnTo>
                  <a:lnTo>
                    <a:pt x="3" y="106"/>
                  </a:lnTo>
                  <a:lnTo>
                    <a:pt x="10" y="112"/>
                  </a:lnTo>
                  <a:lnTo>
                    <a:pt x="17" y="112"/>
                  </a:lnTo>
                  <a:lnTo>
                    <a:pt x="25" y="109"/>
                  </a:lnTo>
                  <a:lnTo>
                    <a:pt x="29" y="95"/>
                  </a:lnTo>
                  <a:lnTo>
                    <a:pt x="27" y="90"/>
                  </a:lnTo>
                  <a:lnTo>
                    <a:pt x="28" y="82"/>
                  </a:lnTo>
                  <a:lnTo>
                    <a:pt x="31" y="82"/>
                  </a:lnTo>
                  <a:lnTo>
                    <a:pt x="33" y="78"/>
                  </a:lnTo>
                  <a:lnTo>
                    <a:pt x="46" y="76"/>
                  </a:lnTo>
                  <a:lnTo>
                    <a:pt x="41" y="63"/>
                  </a:lnTo>
                  <a:lnTo>
                    <a:pt x="45" y="63"/>
                  </a:lnTo>
                  <a:lnTo>
                    <a:pt x="46" y="55"/>
                  </a:lnTo>
                  <a:lnTo>
                    <a:pt x="40" y="55"/>
                  </a:lnTo>
                  <a:lnTo>
                    <a:pt x="44" y="44"/>
                  </a:lnTo>
                  <a:lnTo>
                    <a:pt x="47" y="42"/>
                  </a:lnTo>
                  <a:lnTo>
                    <a:pt x="56" y="41"/>
                  </a:lnTo>
                  <a:lnTo>
                    <a:pt x="59" y="46"/>
                  </a:lnTo>
                  <a:lnTo>
                    <a:pt x="61" y="44"/>
                  </a:lnTo>
                  <a:lnTo>
                    <a:pt x="66" y="47"/>
                  </a:lnTo>
                  <a:lnTo>
                    <a:pt x="67" y="53"/>
                  </a:lnTo>
                  <a:lnTo>
                    <a:pt x="72" y="57"/>
                  </a:lnTo>
                  <a:lnTo>
                    <a:pt x="73" y="63"/>
                  </a:lnTo>
                  <a:lnTo>
                    <a:pt x="78" y="67"/>
                  </a:lnTo>
                  <a:lnTo>
                    <a:pt x="94" y="60"/>
                  </a:lnTo>
                  <a:lnTo>
                    <a:pt x="95" y="57"/>
                  </a:lnTo>
                  <a:lnTo>
                    <a:pt x="102" y="53"/>
                  </a:lnTo>
                  <a:lnTo>
                    <a:pt x="107" y="54"/>
                  </a:lnTo>
                  <a:lnTo>
                    <a:pt x="107" y="48"/>
                  </a:lnTo>
                  <a:lnTo>
                    <a:pt x="100" y="38"/>
                  </a:lnTo>
                  <a:lnTo>
                    <a:pt x="103" y="26"/>
                  </a:lnTo>
                  <a:lnTo>
                    <a:pt x="90" y="27"/>
                  </a:lnTo>
                  <a:lnTo>
                    <a:pt x="90" y="24"/>
                  </a:lnTo>
                  <a:lnTo>
                    <a:pt x="80" y="19"/>
                  </a:lnTo>
                  <a:lnTo>
                    <a:pt x="78" y="13"/>
                  </a:lnTo>
                  <a:lnTo>
                    <a:pt x="79" y="4"/>
                  </a:lnTo>
                  <a:lnTo>
                    <a:pt x="79" y="4"/>
                  </a:lnTo>
                  <a:lnTo>
                    <a:pt x="83" y="7"/>
                  </a:lnTo>
                  <a:lnTo>
                    <a:pt x="90" y="1"/>
                  </a:lnTo>
                  <a:close/>
                </a:path>
              </a:pathLst>
            </a:custGeom>
            <a:grpFill/>
            <a:ln w="3175" cap="flat">
              <a:solidFill>
                <a:srgbClr val="007CA8">
                  <a:alpha val="25000"/>
                </a:srgb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黑体" panose="02010609060101010101" pitchFamily="49" charset="-122"/>
              </a:endParaRPr>
            </a:p>
          </p:txBody>
        </p:sp>
        <p:sp>
          <p:nvSpPr>
            <p:cNvPr id="398" name="Freeform 6">
              <a:extLst>
                <a:ext uri="{FF2B5EF4-FFF2-40B4-BE49-F238E27FC236}">
                  <a16:creationId xmlns:a16="http://schemas.microsoft.com/office/drawing/2014/main" id="{10D0F114-54F1-4B80-AC32-EC022C2352D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92776" y="3665538"/>
              <a:ext cx="438150" cy="501650"/>
            </a:xfrm>
            <a:custGeom>
              <a:avLst/>
              <a:gdLst>
                <a:gd name="T0" fmla="*/ 99 w 276"/>
                <a:gd name="T1" fmla="*/ 311 h 316"/>
                <a:gd name="T2" fmla="*/ 93 w 276"/>
                <a:gd name="T3" fmla="*/ 302 h 316"/>
                <a:gd name="T4" fmla="*/ 237 w 276"/>
                <a:gd name="T5" fmla="*/ 179 h 316"/>
                <a:gd name="T6" fmla="*/ 236 w 276"/>
                <a:gd name="T7" fmla="*/ 193 h 316"/>
                <a:gd name="T8" fmla="*/ 232 w 276"/>
                <a:gd name="T9" fmla="*/ 182 h 316"/>
                <a:gd name="T10" fmla="*/ 134 w 276"/>
                <a:gd name="T11" fmla="*/ 260 h 316"/>
                <a:gd name="T12" fmla="*/ 125 w 276"/>
                <a:gd name="T13" fmla="*/ 256 h 316"/>
                <a:gd name="T14" fmla="*/ 138 w 276"/>
                <a:gd name="T15" fmla="*/ 270 h 316"/>
                <a:gd name="T16" fmla="*/ 126 w 276"/>
                <a:gd name="T17" fmla="*/ 277 h 316"/>
                <a:gd name="T18" fmla="*/ 113 w 276"/>
                <a:gd name="T19" fmla="*/ 291 h 316"/>
                <a:gd name="T20" fmla="*/ 94 w 276"/>
                <a:gd name="T21" fmla="*/ 293 h 316"/>
                <a:gd name="T22" fmla="*/ 87 w 276"/>
                <a:gd name="T23" fmla="*/ 312 h 316"/>
                <a:gd name="T24" fmla="*/ 65 w 276"/>
                <a:gd name="T25" fmla="*/ 282 h 316"/>
                <a:gd name="T26" fmla="*/ 41 w 276"/>
                <a:gd name="T27" fmla="*/ 248 h 316"/>
                <a:gd name="T28" fmla="*/ 21 w 276"/>
                <a:gd name="T29" fmla="*/ 231 h 316"/>
                <a:gd name="T30" fmla="*/ 2 w 276"/>
                <a:gd name="T31" fmla="*/ 221 h 316"/>
                <a:gd name="T32" fmla="*/ 13 w 276"/>
                <a:gd name="T33" fmla="*/ 176 h 316"/>
                <a:gd name="T34" fmla="*/ 37 w 276"/>
                <a:gd name="T35" fmla="*/ 145 h 316"/>
                <a:gd name="T36" fmla="*/ 42 w 276"/>
                <a:gd name="T37" fmla="*/ 118 h 316"/>
                <a:gd name="T38" fmla="*/ 65 w 276"/>
                <a:gd name="T39" fmla="*/ 88 h 316"/>
                <a:gd name="T40" fmla="*/ 74 w 276"/>
                <a:gd name="T41" fmla="*/ 51 h 316"/>
                <a:gd name="T42" fmla="*/ 81 w 276"/>
                <a:gd name="T43" fmla="*/ 43 h 316"/>
                <a:gd name="T44" fmla="*/ 105 w 276"/>
                <a:gd name="T45" fmla="*/ 31 h 316"/>
                <a:gd name="T46" fmla="*/ 150 w 276"/>
                <a:gd name="T47" fmla="*/ 15 h 316"/>
                <a:gd name="T48" fmla="*/ 160 w 276"/>
                <a:gd name="T49" fmla="*/ 3 h 316"/>
                <a:gd name="T50" fmla="*/ 177 w 276"/>
                <a:gd name="T51" fmla="*/ 14 h 316"/>
                <a:gd name="T52" fmla="*/ 182 w 276"/>
                <a:gd name="T53" fmla="*/ 55 h 316"/>
                <a:gd name="T54" fmla="*/ 198 w 276"/>
                <a:gd name="T55" fmla="*/ 60 h 316"/>
                <a:gd name="T56" fmla="*/ 223 w 276"/>
                <a:gd name="T57" fmla="*/ 44 h 316"/>
                <a:gd name="T58" fmla="*/ 237 w 276"/>
                <a:gd name="T59" fmla="*/ 67 h 316"/>
                <a:gd name="T60" fmla="*/ 259 w 276"/>
                <a:gd name="T61" fmla="*/ 61 h 316"/>
                <a:gd name="T62" fmla="*/ 272 w 276"/>
                <a:gd name="T63" fmla="*/ 66 h 316"/>
                <a:gd name="T64" fmla="*/ 268 w 276"/>
                <a:gd name="T65" fmla="*/ 73 h 316"/>
                <a:gd name="T66" fmla="*/ 264 w 276"/>
                <a:gd name="T67" fmla="*/ 72 h 316"/>
                <a:gd name="T68" fmla="*/ 261 w 276"/>
                <a:gd name="T69" fmla="*/ 91 h 316"/>
                <a:gd name="T70" fmla="*/ 253 w 276"/>
                <a:gd name="T71" fmla="*/ 101 h 316"/>
                <a:gd name="T72" fmla="*/ 256 w 276"/>
                <a:gd name="T73" fmla="*/ 114 h 316"/>
                <a:gd name="T74" fmla="*/ 248 w 276"/>
                <a:gd name="T75" fmla="*/ 114 h 316"/>
                <a:gd name="T76" fmla="*/ 240 w 276"/>
                <a:gd name="T77" fmla="*/ 102 h 316"/>
                <a:gd name="T78" fmla="*/ 225 w 276"/>
                <a:gd name="T79" fmla="*/ 103 h 316"/>
                <a:gd name="T80" fmla="*/ 237 w 276"/>
                <a:gd name="T81" fmla="*/ 117 h 316"/>
                <a:gd name="T82" fmla="*/ 229 w 276"/>
                <a:gd name="T83" fmla="*/ 128 h 316"/>
                <a:gd name="T84" fmla="*/ 238 w 276"/>
                <a:gd name="T85" fmla="*/ 135 h 316"/>
                <a:gd name="T86" fmla="*/ 231 w 276"/>
                <a:gd name="T87" fmla="*/ 162 h 316"/>
                <a:gd name="T88" fmla="*/ 227 w 276"/>
                <a:gd name="T89" fmla="*/ 185 h 316"/>
                <a:gd name="T90" fmla="*/ 222 w 276"/>
                <a:gd name="T91" fmla="*/ 196 h 316"/>
                <a:gd name="T92" fmla="*/ 211 w 276"/>
                <a:gd name="T93" fmla="*/ 193 h 316"/>
                <a:gd name="T94" fmla="*/ 205 w 276"/>
                <a:gd name="T95" fmla="*/ 200 h 316"/>
                <a:gd name="T96" fmla="*/ 195 w 276"/>
                <a:gd name="T97" fmla="*/ 210 h 316"/>
                <a:gd name="T98" fmla="*/ 189 w 276"/>
                <a:gd name="T99" fmla="*/ 204 h 316"/>
                <a:gd name="T100" fmla="*/ 188 w 276"/>
                <a:gd name="T101" fmla="*/ 215 h 316"/>
                <a:gd name="T102" fmla="*/ 192 w 276"/>
                <a:gd name="T103" fmla="*/ 225 h 316"/>
                <a:gd name="T104" fmla="*/ 171 w 276"/>
                <a:gd name="T105" fmla="*/ 229 h 316"/>
                <a:gd name="T106" fmla="*/ 173 w 276"/>
                <a:gd name="T107" fmla="*/ 244 h 316"/>
                <a:gd name="T108" fmla="*/ 156 w 276"/>
                <a:gd name="T109" fmla="*/ 242 h 316"/>
                <a:gd name="T110" fmla="*/ 139 w 276"/>
                <a:gd name="T111" fmla="*/ 243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76" h="316">
                  <a:moveTo>
                    <a:pt x="93" y="302"/>
                  </a:moveTo>
                  <a:lnTo>
                    <a:pt x="95" y="305"/>
                  </a:lnTo>
                  <a:lnTo>
                    <a:pt x="100" y="303"/>
                  </a:lnTo>
                  <a:lnTo>
                    <a:pt x="100" y="306"/>
                  </a:lnTo>
                  <a:lnTo>
                    <a:pt x="99" y="306"/>
                  </a:lnTo>
                  <a:lnTo>
                    <a:pt x="99" y="311"/>
                  </a:lnTo>
                  <a:lnTo>
                    <a:pt x="95" y="311"/>
                  </a:lnTo>
                  <a:lnTo>
                    <a:pt x="95" y="314"/>
                  </a:lnTo>
                  <a:lnTo>
                    <a:pt x="88" y="316"/>
                  </a:lnTo>
                  <a:lnTo>
                    <a:pt x="94" y="310"/>
                  </a:lnTo>
                  <a:lnTo>
                    <a:pt x="89" y="308"/>
                  </a:lnTo>
                  <a:lnTo>
                    <a:pt x="93" y="302"/>
                  </a:lnTo>
                  <a:close/>
                  <a:moveTo>
                    <a:pt x="218" y="205"/>
                  </a:moveTo>
                  <a:lnTo>
                    <a:pt x="225" y="209"/>
                  </a:lnTo>
                  <a:lnTo>
                    <a:pt x="223" y="211"/>
                  </a:lnTo>
                  <a:lnTo>
                    <a:pt x="217" y="209"/>
                  </a:lnTo>
                  <a:lnTo>
                    <a:pt x="218" y="205"/>
                  </a:lnTo>
                  <a:close/>
                  <a:moveTo>
                    <a:pt x="237" y="179"/>
                  </a:moveTo>
                  <a:lnTo>
                    <a:pt x="237" y="182"/>
                  </a:lnTo>
                  <a:lnTo>
                    <a:pt x="244" y="185"/>
                  </a:lnTo>
                  <a:lnTo>
                    <a:pt x="239" y="186"/>
                  </a:lnTo>
                  <a:lnTo>
                    <a:pt x="239" y="189"/>
                  </a:lnTo>
                  <a:lnTo>
                    <a:pt x="242" y="191"/>
                  </a:lnTo>
                  <a:lnTo>
                    <a:pt x="236" y="193"/>
                  </a:lnTo>
                  <a:lnTo>
                    <a:pt x="236" y="196"/>
                  </a:lnTo>
                  <a:lnTo>
                    <a:pt x="231" y="191"/>
                  </a:lnTo>
                  <a:lnTo>
                    <a:pt x="234" y="188"/>
                  </a:lnTo>
                  <a:lnTo>
                    <a:pt x="234" y="182"/>
                  </a:lnTo>
                  <a:lnTo>
                    <a:pt x="233" y="185"/>
                  </a:lnTo>
                  <a:lnTo>
                    <a:pt x="232" y="182"/>
                  </a:lnTo>
                  <a:lnTo>
                    <a:pt x="237" y="179"/>
                  </a:lnTo>
                  <a:close/>
                  <a:moveTo>
                    <a:pt x="139" y="243"/>
                  </a:moveTo>
                  <a:lnTo>
                    <a:pt x="136" y="250"/>
                  </a:lnTo>
                  <a:lnTo>
                    <a:pt x="142" y="254"/>
                  </a:lnTo>
                  <a:lnTo>
                    <a:pt x="141" y="257"/>
                  </a:lnTo>
                  <a:lnTo>
                    <a:pt x="134" y="260"/>
                  </a:lnTo>
                  <a:lnTo>
                    <a:pt x="133" y="250"/>
                  </a:lnTo>
                  <a:lnTo>
                    <a:pt x="132" y="253"/>
                  </a:lnTo>
                  <a:lnTo>
                    <a:pt x="133" y="255"/>
                  </a:lnTo>
                  <a:lnTo>
                    <a:pt x="130" y="256"/>
                  </a:lnTo>
                  <a:lnTo>
                    <a:pt x="132" y="259"/>
                  </a:lnTo>
                  <a:lnTo>
                    <a:pt x="125" y="256"/>
                  </a:lnTo>
                  <a:lnTo>
                    <a:pt x="123" y="260"/>
                  </a:lnTo>
                  <a:lnTo>
                    <a:pt x="123" y="262"/>
                  </a:lnTo>
                  <a:lnTo>
                    <a:pt x="133" y="261"/>
                  </a:lnTo>
                  <a:lnTo>
                    <a:pt x="131" y="265"/>
                  </a:lnTo>
                  <a:lnTo>
                    <a:pt x="136" y="265"/>
                  </a:lnTo>
                  <a:lnTo>
                    <a:pt x="138" y="270"/>
                  </a:lnTo>
                  <a:lnTo>
                    <a:pt x="131" y="274"/>
                  </a:lnTo>
                  <a:lnTo>
                    <a:pt x="130" y="273"/>
                  </a:lnTo>
                  <a:lnTo>
                    <a:pt x="128" y="276"/>
                  </a:lnTo>
                  <a:lnTo>
                    <a:pt x="126" y="273"/>
                  </a:lnTo>
                  <a:lnTo>
                    <a:pt x="125" y="276"/>
                  </a:lnTo>
                  <a:lnTo>
                    <a:pt x="126" y="277"/>
                  </a:lnTo>
                  <a:lnTo>
                    <a:pt x="123" y="285"/>
                  </a:lnTo>
                  <a:lnTo>
                    <a:pt x="120" y="286"/>
                  </a:lnTo>
                  <a:lnTo>
                    <a:pt x="114" y="294"/>
                  </a:lnTo>
                  <a:lnTo>
                    <a:pt x="117" y="285"/>
                  </a:lnTo>
                  <a:lnTo>
                    <a:pt x="111" y="286"/>
                  </a:lnTo>
                  <a:lnTo>
                    <a:pt x="113" y="291"/>
                  </a:lnTo>
                  <a:lnTo>
                    <a:pt x="108" y="295"/>
                  </a:lnTo>
                  <a:lnTo>
                    <a:pt x="108" y="301"/>
                  </a:lnTo>
                  <a:lnTo>
                    <a:pt x="105" y="306"/>
                  </a:lnTo>
                  <a:lnTo>
                    <a:pt x="106" y="294"/>
                  </a:lnTo>
                  <a:lnTo>
                    <a:pt x="95" y="290"/>
                  </a:lnTo>
                  <a:lnTo>
                    <a:pt x="94" y="293"/>
                  </a:lnTo>
                  <a:lnTo>
                    <a:pt x="98" y="294"/>
                  </a:lnTo>
                  <a:lnTo>
                    <a:pt x="99" y="299"/>
                  </a:lnTo>
                  <a:lnTo>
                    <a:pt x="95" y="303"/>
                  </a:lnTo>
                  <a:lnTo>
                    <a:pt x="94" y="301"/>
                  </a:lnTo>
                  <a:lnTo>
                    <a:pt x="86" y="306"/>
                  </a:lnTo>
                  <a:lnTo>
                    <a:pt x="87" y="312"/>
                  </a:lnTo>
                  <a:lnTo>
                    <a:pt x="81" y="312"/>
                  </a:lnTo>
                  <a:lnTo>
                    <a:pt x="81" y="312"/>
                  </a:lnTo>
                  <a:lnTo>
                    <a:pt x="72" y="307"/>
                  </a:lnTo>
                  <a:lnTo>
                    <a:pt x="67" y="294"/>
                  </a:lnTo>
                  <a:lnTo>
                    <a:pt x="67" y="288"/>
                  </a:lnTo>
                  <a:lnTo>
                    <a:pt x="65" y="282"/>
                  </a:lnTo>
                  <a:lnTo>
                    <a:pt x="69" y="276"/>
                  </a:lnTo>
                  <a:lnTo>
                    <a:pt x="65" y="273"/>
                  </a:lnTo>
                  <a:lnTo>
                    <a:pt x="60" y="256"/>
                  </a:lnTo>
                  <a:lnTo>
                    <a:pt x="54" y="253"/>
                  </a:lnTo>
                  <a:lnTo>
                    <a:pt x="56" y="243"/>
                  </a:lnTo>
                  <a:lnTo>
                    <a:pt x="41" y="248"/>
                  </a:lnTo>
                  <a:lnTo>
                    <a:pt x="38" y="242"/>
                  </a:lnTo>
                  <a:lnTo>
                    <a:pt x="31" y="236"/>
                  </a:lnTo>
                  <a:lnTo>
                    <a:pt x="35" y="233"/>
                  </a:lnTo>
                  <a:lnTo>
                    <a:pt x="32" y="231"/>
                  </a:lnTo>
                  <a:lnTo>
                    <a:pt x="24" y="236"/>
                  </a:lnTo>
                  <a:lnTo>
                    <a:pt x="21" y="231"/>
                  </a:lnTo>
                  <a:lnTo>
                    <a:pt x="13" y="232"/>
                  </a:lnTo>
                  <a:lnTo>
                    <a:pt x="10" y="228"/>
                  </a:lnTo>
                  <a:lnTo>
                    <a:pt x="2" y="226"/>
                  </a:lnTo>
                  <a:lnTo>
                    <a:pt x="2" y="226"/>
                  </a:lnTo>
                  <a:lnTo>
                    <a:pt x="3" y="223"/>
                  </a:lnTo>
                  <a:lnTo>
                    <a:pt x="2" y="221"/>
                  </a:lnTo>
                  <a:lnTo>
                    <a:pt x="4" y="219"/>
                  </a:lnTo>
                  <a:lnTo>
                    <a:pt x="0" y="208"/>
                  </a:lnTo>
                  <a:lnTo>
                    <a:pt x="9" y="200"/>
                  </a:lnTo>
                  <a:lnTo>
                    <a:pt x="8" y="192"/>
                  </a:lnTo>
                  <a:lnTo>
                    <a:pt x="13" y="185"/>
                  </a:lnTo>
                  <a:lnTo>
                    <a:pt x="13" y="176"/>
                  </a:lnTo>
                  <a:lnTo>
                    <a:pt x="20" y="171"/>
                  </a:lnTo>
                  <a:lnTo>
                    <a:pt x="16" y="165"/>
                  </a:lnTo>
                  <a:lnTo>
                    <a:pt x="31" y="158"/>
                  </a:lnTo>
                  <a:lnTo>
                    <a:pt x="32" y="153"/>
                  </a:lnTo>
                  <a:lnTo>
                    <a:pt x="38" y="148"/>
                  </a:lnTo>
                  <a:lnTo>
                    <a:pt x="37" y="145"/>
                  </a:lnTo>
                  <a:lnTo>
                    <a:pt x="32" y="143"/>
                  </a:lnTo>
                  <a:lnTo>
                    <a:pt x="33" y="137"/>
                  </a:lnTo>
                  <a:lnTo>
                    <a:pt x="39" y="129"/>
                  </a:lnTo>
                  <a:lnTo>
                    <a:pt x="46" y="131"/>
                  </a:lnTo>
                  <a:lnTo>
                    <a:pt x="47" y="124"/>
                  </a:lnTo>
                  <a:lnTo>
                    <a:pt x="42" y="118"/>
                  </a:lnTo>
                  <a:lnTo>
                    <a:pt x="43" y="113"/>
                  </a:lnTo>
                  <a:lnTo>
                    <a:pt x="39" y="108"/>
                  </a:lnTo>
                  <a:lnTo>
                    <a:pt x="42" y="105"/>
                  </a:lnTo>
                  <a:lnTo>
                    <a:pt x="42" y="100"/>
                  </a:lnTo>
                  <a:lnTo>
                    <a:pt x="50" y="90"/>
                  </a:lnTo>
                  <a:lnTo>
                    <a:pt x="65" y="88"/>
                  </a:lnTo>
                  <a:lnTo>
                    <a:pt x="72" y="83"/>
                  </a:lnTo>
                  <a:lnTo>
                    <a:pt x="72" y="78"/>
                  </a:lnTo>
                  <a:lnTo>
                    <a:pt x="80" y="71"/>
                  </a:lnTo>
                  <a:lnTo>
                    <a:pt x="75" y="67"/>
                  </a:lnTo>
                  <a:lnTo>
                    <a:pt x="76" y="56"/>
                  </a:lnTo>
                  <a:lnTo>
                    <a:pt x="74" y="51"/>
                  </a:lnTo>
                  <a:lnTo>
                    <a:pt x="70" y="51"/>
                  </a:lnTo>
                  <a:lnTo>
                    <a:pt x="70" y="45"/>
                  </a:lnTo>
                  <a:lnTo>
                    <a:pt x="72" y="44"/>
                  </a:lnTo>
                  <a:lnTo>
                    <a:pt x="75" y="46"/>
                  </a:lnTo>
                  <a:lnTo>
                    <a:pt x="76" y="43"/>
                  </a:lnTo>
                  <a:lnTo>
                    <a:pt x="81" y="43"/>
                  </a:lnTo>
                  <a:lnTo>
                    <a:pt x="87" y="37"/>
                  </a:lnTo>
                  <a:lnTo>
                    <a:pt x="87" y="31"/>
                  </a:lnTo>
                  <a:lnTo>
                    <a:pt x="88" y="28"/>
                  </a:lnTo>
                  <a:lnTo>
                    <a:pt x="89" y="31"/>
                  </a:lnTo>
                  <a:lnTo>
                    <a:pt x="100" y="22"/>
                  </a:lnTo>
                  <a:lnTo>
                    <a:pt x="105" y="31"/>
                  </a:lnTo>
                  <a:lnTo>
                    <a:pt x="114" y="34"/>
                  </a:lnTo>
                  <a:lnTo>
                    <a:pt x="121" y="25"/>
                  </a:lnTo>
                  <a:lnTo>
                    <a:pt x="131" y="22"/>
                  </a:lnTo>
                  <a:lnTo>
                    <a:pt x="134" y="25"/>
                  </a:lnTo>
                  <a:lnTo>
                    <a:pt x="137" y="17"/>
                  </a:lnTo>
                  <a:lnTo>
                    <a:pt x="150" y="15"/>
                  </a:lnTo>
                  <a:lnTo>
                    <a:pt x="151" y="9"/>
                  </a:lnTo>
                  <a:lnTo>
                    <a:pt x="149" y="6"/>
                  </a:lnTo>
                  <a:lnTo>
                    <a:pt x="155" y="2"/>
                  </a:lnTo>
                  <a:lnTo>
                    <a:pt x="155" y="2"/>
                  </a:lnTo>
                  <a:lnTo>
                    <a:pt x="159" y="5"/>
                  </a:lnTo>
                  <a:lnTo>
                    <a:pt x="160" y="3"/>
                  </a:lnTo>
                  <a:lnTo>
                    <a:pt x="164" y="2"/>
                  </a:lnTo>
                  <a:lnTo>
                    <a:pt x="166" y="4"/>
                  </a:lnTo>
                  <a:lnTo>
                    <a:pt x="172" y="0"/>
                  </a:lnTo>
                  <a:lnTo>
                    <a:pt x="178" y="5"/>
                  </a:lnTo>
                  <a:lnTo>
                    <a:pt x="176" y="10"/>
                  </a:lnTo>
                  <a:lnTo>
                    <a:pt x="177" y="14"/>
                  </a:lnTo>
                  <a:lnTo>
                    <a:pt x="172" y="19"/>
                  </a:lnTo>
                  <a:lnTo>
                    <a:pt x="173" y="23"/>
                  </a:lnTo>
                  <a:lnTo>
                    <a:pt x="178" y="28"/>
                  </a:lnTo>
                  <a:lnTo>
                    <a:pt x="183" y="42"/>
                  </a:lnTo>
                  <a:lnTo>
                    <a:pt x="182" y="55"/>
                  </a:lnTo>
                  <a:lnTo>
                    <a:pt x="182" y="55"/>
                  </a:lnTo>
                  <a:lnTo>
                    <a:pt x="184" y="57"/>
                  </a:lnTo>
                  <a:lnTo>
                    <a:pt x="187" y="59"/>
                  </a:lnTo>
                  <a:lnTo>
                    <a:pt x="187" y="59"/>
                  </a:lnTo>
                  <a:lnTo>
                    <a:pt x="190" y="56"/>
                  </a:lnTo>
                  <a:lnTo>
                    <a:pt x="197" y="56"/>
                  </a:lnTo>
                  <a:lnTo>
                    <a:pt x="198" y="60"/>
                  </a:lnTo>
                  <a:lnTo>
                    <a:pt x="204" y="61"/>
                  </a:lnTo>
                  <a:lnTo>
                    <a:pt x="212" y="52"/>
                  </a:lnTo>
                  <a:lnTo>
                    <a:pt x="217" y="55"/>
                  </a:lnTo>
                  <a:lnTo>
                    <a:pt x="220" y="45"/>
                  </a:lnTo>
                  <a:lnTo>
                    <a:pt x="222" y="45"/>
                  </a:lnTo>
                  <a:lnTo>
                    <a:pt x="223" y="44"/>
                  </a:lnTo>
                  <a:lnTo>
                    <a:pt x="228" y="44"/>
                  </a:lnTo>
                  <a:lnTo>
                    <a:pt x="228" y="49"/>
                  </a:lnTo>
                  <a:lnTo>
                    <a:pt x="232" y="55"/>
                  </a:lnTo>
                  <a:lnTo>
                    <a:pt x="232" y="55"/>
                  </a:lnTo>
                  <a:lnTo>
                    <a:pt x="232" y="60"/>
                  </a:lnTo>
                  <a:lnTo>
                    <a:pt x="237" y="67"/>
                  </a:lnTo>
                  <a:lnTo>
                    <a:pt x="237" y="67"/>
                  </a:lnTo>
                  <a:lnTo>
                    <a:pt x="236" y="68"/>
                  </a:lnTo>
                  <a:lnTo>
                    <a:pt x="246" y="68"/>
                  </a:lnTo>
                  <a:lnTo>
                    <a:pt x="250" y="63"/>
                  </a:lnTo>
                  <a:lnTo>
                    <a:pt x="253" y="66"/>
                  </a:lnTo>
                  <a:lnTo>
                    <a:pt x="259" y="61"/>
                  </a:lnTo>
                  <a:lnTo>
                    <a:pt x="265" y="60"/>
                  </a:lnTo>
                  <a:lnTo>
                    <a:pt x="267" y="62"/>
                  </a:lnTo>
                  <a:lnTo>
                    <a:pt x="267" y="62"/>
                  </a:lnTo>
                  <a:lnTo>
                    <a:pt x="271" y="62"/>
                  </a:lnTo>
                  <a:lnTo>
                    <a:pt x="272" y="66"/>
                  </a:lnTo>
                  <a:lnTo>
                    <a:pt x="272" y="66"/>
                  </a:lnTo>
                  <a:lnTo>
                    <a:pt x="276" y="72"/>
                  </a:lnTo>
                  <a:lnTo>
                    <a:pt x="275" y="73"/>
                  </a:lnTo>
                  <a:lnTo>
                    <a:pt x="275" y="73"/>
                  </a:lnTo>
                  <a:lnTo>
                    <a:pt x="276" y="78"/>
                  </a:lnTo>
                  <a:lnTo>
                    <a:pt x="272" y="72"/>
                  </a:lnTo>
                  <a:lnTo>
                    <a:pt x="268" y="73"/>
                  </a:lnTo>
                  <a:lnTo>
                    <a:pt x="268" y="69"/>
                  </a:lnTo>
                  <a:lnTo>
                    <a:pt x="265" y="68"/>
                  </a:lnTo>
                  <a:lnTo>
                    <a:pt x="265" y="72"/>
                  </a:lnTo>
                  <a:lnTo>
                    <a:pt x="262" y="71"/>
                  </a:lnTo>
                  <a:lnTo>
                    <a:pt x="262" y="76"/>
                  </a:lnTo>
                  <a:lnTo>
                    <a:pt x="264" y="72"/>
                  </a:lnTo>
                  <a:lnTo>
                    <a:pt x="273" y="74"/>
                  </a:lnTo>
                  <a:lnTo>
                    <a:pt x="276" y="80"/>
                  </a:lnTo>
                  <a:lnTo>
                    <a:pt x="273" y="83"/>
                  </a:lnTo>
                  <a:lnTo>
                    <a:pt x="266" y="82"/>
                  </a:lnTo>
                  <a:lnTo>
                    <a:pt x="266" y="89"/>
                  </a:lnTo>
                  <a:lnTo>
                    <a:pt x="261" y="91"/>
                  </a:lnTo>
                  <a:lnTo>
                    <a:pt x="264" y="91"/>
                  </a:lnTo>
                  <a:lnTo>
                    <a:pt x="264" y="95"/>
                  </a:lnTo>
                  <a:lnTo>
                    <a:pt x="257" y="94"/>
                  </a:lnTo>
                  <a:lnTo>
                    <a:pt x="256" y="97"/>
                  </a:lnTo>
                  <a:lnTo>
                    <a:pt x="254" y="96"/>
                  </a:lnTo>
                  <a:lnTo>
                    <a:pt x="253" y="101"/>
                  </a:lnTo>
                  <a:lnTo>
                    <a:pt x="259" y="102"/>
                  </a:lnTo>
                  <a:lnTo>
                    <a:pt x="256" y="106"/>
                  </a:lnTo>
                  <a:lnTo>
                    <a:pt x="260" y="107"/>
                  </a:lnTo>
                  <a:lnTo>
                    <a:pt x="256" y="109"/>
                  </a:lnTo>
                  <a:lnTo>
                    <a:pt x="259" y="113"/>
                  </a:lnTo>
                  <a:lnTo>
                    <a:pt x="256" y="114"/>
                  </a:lnTo>
                  <a:lnTo>
                    <a:pt x="255" y="113"/>
                  </a:lnTo>
                  <a:lnTo>
                    <a:pt x="248" y="116"/>
                  </a:lnTo>
                  <a:lnTo>
                    <a:pt x="243" y="122"/>
                  </a:lnTo>
                  <a:lnTo>
                    <a:pt x="239" y="120"/>
                  </a:lnTo>
                  <a:lnTo>
                    <a:pt x="240" y="117"/>
                  </a:lnTo>
                  <a:lnTo>
                    <a:pt x="248" y="114"/>
                  </a:lnTo>
                  <a:lnTo>
                    <a:pt x="255" y="103"/>
                  </a:lnTo>
                  <a:lnTo>
                    <a:pt x="245" y="105"/>
                  </a:lnTo>
                  <a:lnTo>
                    <a:pt x="242" y="113"/>
                  </a:lnTo>
                  <a:lnTo>
                    <a:pt x="240" y="108"/>
                  </a:lnTo>
                  <a:lnTo>
                    <a:pt x="237" y="108"/>
                  </a:lnTo>
                  <a:lnTo>
                    <a:pt x="240" y="102"/>
                  </a:lnTo>
                  <a:lnTo>
                    <a:pt x="238" y="103"/>
                  </a:lnTo>
                  <a:lnTo>
                    <a:pt x="237" y="101"/>
                  </a:lnTo>
                  <a:lnTo>
                    <a:pt x="233" y="109"/>
                  </a:lnTo>
                  <a:lnTo>
                    <a:pt x="227" y="106"/>
                  </a:lnTo>
                  <a:lnTo>
                    <a:pt x="227" y="102"/>
                  </a:lnTo>
                  <a:lnTo>
                    <a:pt x="225" y="103"/>
                  </a:lnTo>
                  <a:lnTo>
                    <a:pt x="229" y="107"/>
                  </a:lnTo>
                  <a:lnTo>
                    <a:pt x="227" y="113"/>
                  </a:lnTo>
                  <a:lnTo>
                    <a:pt x="223" y="113"/>
                  </a:lnTo>
                  <a:lnTo>
                    <a:pt x="226" y="116"/>
                  </a:lnTo>
                  <a:lnTo>
                    <a:pt x="234" y="116"/>
                  </a:lnTo>
                  <a:lnTo>
                    <a:pt x="237" y="117"/>
                  </a:lnTo>
                  <a:lnTo>
                    <a:pt x="236" y="119"/>
                  </a:lnTo>
                  <a:lnTo>
                    <a:pt x="240" y="126"/>
                  </a:lnTo>
                  <a:lnTo>
                    <a:pt x="237" y="128"/>
                  </a:lnTo>
                  <a:lnTo>
                    <a:pt x="228" y="123"/>
                  </a:lnTo>
                  <a:lnTo>
                    <a:pt x="226" y="126"/>
                  </a:lnTo>
                  <a:lnTo>
                    <a:pt x="229" y="128"/>
                  </a:lnTo>
                  <a:lnTo>
                    <a:pt x="231" y="132"/>
                  </a:lnTo>
                  <a:lnTo>
                    <a:pt x="240" y="128"/>
                  </a:lnTo>
                  <a:lnTo>
                    <a:pt x="242" y="132"/>
                  </a:lnTo>
                  <a:lnTo>
                    <a:pt x="248" y="131"/>
                  </a:lnTo>
                  <a:lnTo>
                    <a:pt x="243" y="135"/>
                  </a:lnTo>
                  <a:lnTo>
                    <a:pt x="238" y="135"/>
                  </a:lnTo>
                  <a:lnTo>
                    <a:pt x="238" y="137"/>
                  </a:lnTo>
                  <a:lnTo>
                    <a:pt x="228" y="137"/>
                  </a:lnTo>
                  <a:lnTo>
                    <a:pt x="229" y="142"/>
                  </a:lnTo>
                  <a:lnTo>
                    <a:pt x="221" y="152"/>
                  </a:lnTo>
                  <a:lnTo>
                    <a:pt x="233" y="156"/>
                  </a:lnTo>
                  <a:lnTo>
                    <a:pt x="231" y="162"/>
                  </a:lnTo>
                  <a:lnTo>
                    <a:pt x="227" y="163"/>
                  </a:lnTo>
                  <a:lnTo>
                    <a:pt x="226" y="176"/>
                  </a:lnTo>
                  <a:lnTo>
                    <a:pt x="218" y="180"/>
                  </a:lnTo>
                  <a:lnTo>
                    <a:pt x="221" y="185"/>
                  </a:lnTo>
                  <a:lnTo>
                    <a:pt x="226" y="183"/>
                  </a:lnTo>
                  <a:lnTo>
                    <a:pt x="227" y="185"/>
                  </a:lnTo>
                  <a:lnTo>
                    <a:pt x="225" y="188"/>
                  </a:lnTo>
                  <a:lnTo>
                    <a:pt x="229" y="194"/>
                  </a:lnTo>
                  <a:lnTo>
                    <a:pt x="229" y="199"/>
                  </a:lnTo>
                  <a:lnTo>
                    <a:pt x="226" y="199"/>
                  </a:lnTo>
                  <a:lnTo>
                    <a:pt x="225" y="192"/>
                  </a:lnTo>
                  <a:lnTo>
                    <a:pt x="222" y="196"/>
                  </a:lnTo>
                  <a:lnTo>
                    <a:pt x="225" y="196"/>
                  </a:lnTo>
                  <a:lnTo>
                    <a:pt x="221" y="197"/>
                  </a:lnTo>
                  <a:lnTo>
                    <a:pt x="216" y="191"/>
                  </a:lnTo>
                  <a:lnTo>
                    <a:pt x="217" y="189"/>
                  </a:lnTo>
                  <a:lnTo>
                    <a:pt x="211" y="187"/>
                  </a:lnTo>
                  <a:lnTo>
                    <a:pt x="211" y="193"/>
                  </a:lnTo>
                  <a:lnTo>
                    <a:pt x="208" y="194"/>
                  </a:lnTo>
                  <a:lnTo>
                    <a:pt x="205" y="189"/>
                  </a:lnTo>
                  <a:lnTo>
                    <a:pt x="199" y="197"/>
                  </a:lnTo>
                  <a:lnTo>
                    <a:pt x="203" y="198"/>
                  </a:lnTo>
                  <a:lnTo>
                    <a:pt x="203" y="204"/>
                  </a:lnTo>
                  <a:lnTo>
                    <a:pt x="205" y="200"/>
                  </a:lnTo>
                  <a:lnTo>
                    <a:pt x="211" y="204"/>
                  </a:lnTo>
                  <a:lnTo>
                    <a:pt x="208" y="206"/>
                  </a:lnTo>
                  <a:lnTo>
                    <a:pt x="208" y="210"/>
                  </a:lnTo>
                  <a:lnTo>
                    <a:pt x="200" y="210"/>
                  </a:lnTo>
                  <a:lnTo>
                    <a:pt x="198" y="208"/>
                  </a:lnTo>
                  <a:lnTo>
                    <a:pt x="195" y="210"/>
                  </a:lnTo>
                  <a:lnTo>
                    <a:pt x="200" y="214"/>
                  </a:lnTo>
                  <a:lnTo>
                    <a:pt x="197" y="215"/>
                  </a:lnTo>
                  <a:lnTo>
                    <a:pt x="192" y="214"/>
                  </a:lnTo>
                  <a:lnTo>
                    <a:pt x="194" y="206"/>
                  </a:lnTo>
                  <a:lnTo>
                    <a:pt x="188" y="208"/>
                  </a:lnTo>
                  <a:lnTo>
                    <a:pt x="189" y="204"/>
                  </a:lnTo>
                  <a:lnTo>
                    <a:pt x="193" y="204"/>
                  </a:lnTo>
                  <a:lnTo>
                    <a:pt x="183" y="205"/>
                  </a:lnTo>
                  <a:lnTo>
                    <a:pt x="184" y="209"/>
                  </a:lnTo>
                  <a:lnTo>
                    <a:pt x="189" y="209"/>
                  </a:lnTo>
                  <a:lnTo>
                    <a:pt x="186" y="213"/>
                  </a:lnTo>
                  <a:lnTo>
                    <a:pt x="188" y="215"/>
                  </a:lnTo>
                  <a:lnTo>
                    <a:pt x="182" y="214"/>
                  </a:lnTo>
                  <a:lnTo>
                    <a:pt x="181" y="216"/>
                  </a:lnTo>
                  <a:lnTo>
                    <a:pt x="187" y="222"/>
                  </a:lnTo>
                  <a:lnTo>
                    <a:pt x="190" y="219"/>
                  </a:lnTo>
                  <a:lnTo>
                    <a:pt x="189" y="223"/>
                  </a:lnTo>
                  <a:lnTo>
                    <a:pt x="192" y="225"/>
                  </a:lnTo>
                  <a:lnTo>
                    <a:pt x="184" y="225"/>
                  </a:lnTo>
                  <a:lnTo>
                    <a:pt x="184" y="228"/>
                  </a:lnTo>
                  <a:lnTo>
                    <a:pt x="189" y="231"/>
                  </a:lnTo>
                  <a:lnTo>
                    <a:pt x="182" y="229"/>
                  </a:lnTo>
                  <a:lnTo>
                    <a:pt x="175" y="232"/>
                  </a:lnTo>
                  <a:lnTo>
                    <a:pt x="171" y="229"/>
                  </a:lnTo>
                  <a:lnTo>
                    <a:pt x="169" y="232"/>
                  </a:lnTo>
                  <a:lnTo>
                    <a:pt x="170" y="236"/>
                  </a:lnTo>
                  <a:lnTo>
                    <a:pt x="173" y="234"/>
                  </a:lnTo>
                  <a:lnTo>
                    <a:pt x="173" y="237"/>
                  </a:lnTo>
                  <a:lnTo>
                    <a:pt x="177" y="237"/>
                  </a:lnTo>
                  <a:lnTo>
                    <a:pt x="173" y="244"/>
                  </a:lnTo>
                  <a:lnTo>
                    <a:pt x="169" y="243"/>
                  </a:lnTo>
                  <a:lnTo>
                    <a:pt x="171" y="248"/>
                  </a:lnTo>
                  <a:lnTo>
                    <a:pt x="166" y="254"/>
                  </a:lnTo>
                  <a:lnTo>
                    <a:pt x="164" y="249"/>
                  </a:lnTo>
                  <a:lnTo>
                    <a:pt x="156" y="245"/>
                  </a:lnTo>
                  <a:lnTo>
                    <a:pt x="156" y="242"/>
                  </a:lnTo>
                  <a:lnTo>
                    <a:pt x="155" y="248"/>
                  </a:lnTo>
                  <a:lnTo>
                    <a:pt x="148" y="249"/>
                  </a:lnTo>
                  <a:lnTo>
                    <a:pt x="143" y="253"/>
                  </a:lnTo>
                  <a:lnTo>
                    <a:pt x="141" y="250"/>
                  </a:lnTo>
                  <a:lnTo>
                    <a:pt x="143" y="245"/>
                  </a:lnTo>
                  <a:lnTo>
                    <a:pt x="139" y="243"/>
                  </a:lnTo>
                  <a:close/>
                </a:path>
              </a:pathLst>
            </a:custGeom>
            <a:grpFill/>
            <a:ln w="3175" cap="flat">
              <a:solidFill>
                <a:srgbClr val="007CA8">
                  <a:alpha val="25000"/>
                </a:srgb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黑体" panose="02010609060101010101" pitchFamily="49" charset="-122"/>
              </a:endParaRPr>
            </a:p>
          </p:txBody>
        </p:sp>
        <p:sp>
          <p:nvSpPr>
            <p:cNvPr id="399" name="Freeform 7">
              <a:extLst>
                <a:ext uri="{FF2B5EF4-FFF2-40B4-BE49-F238E27FC236}">
                  <a16:creationId xmlns:a16="http://schemas.microsoft.com/office/drawing/2014/main" id="{76FE5AEF-AA14-4CBE-8F62-86608A0358E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00638" y="3963988"/>
              <a:ext cx="720725" cy="544513"/>
            </a:xfrm>
            <a:custGeom>
              <a:avLst/>
              <a:gdLst>
                <a:gd name="T0" fmla="*/ 188 w 454"/>
                <a:gd name="T1" fmla="*/ 250 h 343"/>
                <a:gd name="T2" fmla="*/ 215 w 454"/>
                <a:gd name="T3" fmla="*/ 237 h 343"/>
                <a:gd name="T4" fmla="*/ 57 w 454"/>
                <a:gd name="T5" fmla="*/ 302 h 343"/>
                <a:gd name="T6" fmla="*/ 180 w 454"/>
                <a:gd name="T7" fmla="*/ 248 h 343"/>
                <a:gd name="T8" fmla="*/ 454 w 454"/>
                <a:gd name="T9" fmla="*/ 124 h 343"/>
                <a:gd name="T10" fmla="*/ 442 w 454"/>
                <a:gd name="T11" fmla="*/ 88 h 343"/>
                <a:gd name="T12" fmla="*/ 411 w 454"/>
                <a:gd name="T13" fmla="*/ 54 h 343"/>
                <a:gd name="T14" fmla="*/ 386 w 454"/>
                <a:gd name="T15" fmla="*/ 44 h 343"/>
                <a:gd name="T16" fmla="*/ 367 w 454"/>
                <a:gd name="T17" fmla="*/ 51 h 343"/>
                <a:gd name="T18" fmla="*/ 347 w 454"/>
                <a:gd name="T19" fmla="*/ 49 h 343"/>
                <a:gd name="T20" fmla="*/ 304 w 454"/>
                <a:gd name="T21" fmla="*/ 65 h 343"/>
                <a:gd name="T22" fmla="*/ 271 w 454"/>
                <a:gd name="T23" fmla="*/ 56 h 343"/>
                <a:gd name="T24" fmla="*/ 300 w 454"/>
                <a:gd name="T25" fmla="*/ 29 h 343"/>
                <a:gd name="T26" fmla="*/ 269 w 454"/>
                <a:gd name="T27" fmla="*/ 14 h 343"/>
                <a:gd name="T28" fmla="*/ 250 w 454"/>
                <a:gd name="T29" fmla="*/ 12 h 343"/>
                <a:gd name="T30" fmla="*/ 219 w 454"/>
                <a:gd name="T31" fmla="*/ 5 h 343"/>
                <a:gd name="T32" fmla="*/ 192 w 454"/>
                <a:gd name="T33" fmla="*/ 12 h 343"/>
                <a:gd name="T34" fmla="*/ 199 w 454"/>
                <a:gd name="T35" fmla="*/ 32 h 343"/>
                <a:gd name="T36" fmla="*/ 168 w 454"/>
                <a:gd name="T37" fmla="*/ 22 h 343"/>
                <a:gd name="T38" fmla="*/ 151 w 454"/>
                <a:gd name="T39" fmla="*/ 39 h 343"/>
                <a:gd name="T40" fmla="*/ 141 w 454"/>
                <a:gd name="T41" fmla="*/ 63 h 343"/>
                <a:gd name="T42" fmla="*/ 131 w 454"/>
                <a:gd name="T43" fmla="*/ 103 h 343"/>
                <a:gd name="T44" fmla="*/ 109 w 454"/>
                <a:gd name="T45" fmla="*/ 124 h 343"/>
                <a:gd name="T46" fmla="*/ 105 w 454"/>
                <a:gd name="T47" fmla="*/ 163 h 343"/>
                <a:gd name="T48" fmla="*/ 84 w 454"/>
                <a:gd name="T49" fmla="*/ 187 h 343"/>
                <a:gd name="T50" fmla="*/ 68 w 454"/>
                <a:gd name="T51" fmla="*/ 211 h 343"/>
                <a:gd name="T52" fmla="*/ 42 w 454"/>
                <a:gd name="T53" fmla="*/ 219 h 343"/>
                <a:gd name="T54" fmla="*/ 14 w 454"/>
                <a:gd name="T55" fmla="*/ 251 h 343"/>
                <a:gd name="T56" fmla="*/ 17 w 454"/>
                <a:gd name="T57" fmla="*/ 265 h 343"/>
                <a:gd name="T58" fmla="*/ 0 w 454"/>
                <a:gd name="T59" fmla="*/ 300 h 343"/>
                <a:gd name="T60" fmla="*/ 19 w 454"/>
                <a:gd name="T61" fmla="*/ 332 h 343"/>
                <a:gd name="T62" fmla="*/ 28 w 454"/>
                <a:gd name="T63" fmla="*/ 342 h 343"/>
                <a:gd name="T64" fmla="*/ 40 w 454"/>
                <a:gd name="T65" fmla="*/ 309 h 343"/>
                <a:gd name="T66" fmla="*/ 32 w 454"/>
                <a:gd name="T67" fmla="*/ 297 h 343"/>
                <a:gd name="T68" fmla="*/ 58 w 454"/>
                <a:gd name="T69" fmla="*/ 279 h 343"/>
                <a:gd name="T70" fmla="*/ 86 w 454"/>
                <a:gd name="T71" fmla="*/ 263 h 343"/>
                <a:gd name="T72" fmla="*/ 127 w 454"/>
                <a:gd name="T73" fmla="*/ 251 h 343"/>
                <a:gd name="T74" fmla="*/ 133 w 454"/>
                <a:gd name="T75" fmla="*/ 252 h 343"/>
                <a:gd name="T76" fmla="*/ 136 w 454"/>
                <a:gd name="T77" fmla="*/ 248 h 343"/>
                <a:gd name="T78" fmla="*/ 177 w 454"/>
                <a:gd name="T79" fmla="*/ 244 h 343"/>
                <a:gd name="T80" fmla="*/ 207 w 454"/>
                <a:gd name="T81" fmla="*/ 219 h 343"/>
                <a:gd name="T82" fmla="*/ 226 w 454"/>
                <a:gd name="T83" fmla="*/ 225 h 343"/>
                <a:gd name="T84" fmla="*/ 237 w 454"/>
                <a:gd name="T85" fmla="*/ 214 h 343"/>
                <a:gd name="T86" fmla="*/ 235 w 454"/>
                <a:gd name="T87" fmla="*/ 182 h 343"/>
                <a:gd name="T88" fmla="*/ 255 w 454"/>
                <a:gd name="T89" fmla="*/ 194 h 343"/>
                <a:gd name="T90" fmla="*/ 271 w 454"/>
                <a:gd name="T91" fmla="*/ 193 h 343"/>
                <a:gd name="T92" fmla="*/ 298 w 454"/>
                <a:gd name="T93" fmla="*/ 197 h 343"/>
                <a:gd name="T94" fmla="*/ 295 w 454"/>
                <a:gd name="T95" fmla="*/ 185 h 343"/>
                <a:gd name="T96" fmla="*/ 305 w 454"/>
                <a:gd name="T97" fmla="*/ 189 h 343"/>
                <a:gd name="T98" fmla="*/ 317 w 454"/>
                <a:gd name="T99" fmla="*/ 180 h 343"/>
                <a:gd name="T100" fmla="*/ 334 w 454"/>
                <a:gd name="T101" fmla="*/ 175 h 343"/>
                <a:gd name="T102" fmla="*/ 343 w 454"/>
                <a:gd name="T103" fmla="*/ 183 h 343"/>
                <a:gd name="T104" fmla="*/ 360 w 454"/>
                <a:gd name="T105" fmla="*/ 172 h 343"/>
                <a:gd name="T106" fmla="*/ 411 w 454"/>
                <a:gd name="T107" fmla="*/ 169 h 343"/>
                <a:gd name="T108" fmla="*/ 427 w 454"/>
                <a:gd name="T109" fmla="*/ 142 h 343"/>
                <a:gd name="T110" fmla="*/ 442 w 454"/>
                <a:gd name="T111" fmla="*/ 135 h 343"/>
                <a:gd name="T112" fmla="*/ 442 w 454"/>
                <a:gd name="T113" fmla="*/ 135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54" h="343">
                  <a:moveTo>
                    <a:pt x="193" y="244"/>
                  </a:moveTo>
                  <a:lnTo>
                    <a:pt x="190" y="249"/>
                  </a:lnTo>
                  <a:lnTo>
                    <a:pt x="190" y="256"/>
                  </a:lnTo>
                  <a:lnTo>
                    <a:pt x="187" y="257"/>
                  </a:lnTo>
                  <a:lnTo>
                    <a:pt x="185" y="254"/>
                  </a:lnTo>
                  <a:lnTo>
                    <a:pt x="188" y="250"/>
                  </a:lnTo>
                  <a:lnTo>
                    <a:pt x="183" y="249"/>
                  </a:lnTo>
                  <a:lnTo>
                    <a:pt x="193" y="244"/>
                  </a:lnTo>
                  <a:close/>
                  <a:moveTo>
                    <a:pt x="219" y="235"/>
                  </a:moveTo>
                  <a:lnTo>
                    <a:pt x="218" y="233"/>
                  </a:lnTo>
                  <a:lnTo>
                    <a:pt x="215" y="233"/>
                  </a:lnTo>
                  <a:lnTo>
                    <a:pt x="215" y="237"/>
                  </a:lnTo>
                  <a:lnTo>
                    <a:pt x="219" y="235"/>
                  </a:lnTo>
                  <a:close/>
                  <a:moveTo>
                    <a:pt x="58" y="280"/>
                  </a:moveTo>
                  <a:lnTo>
                    <a:pt x="52" y="282"/>
                  </a:lnTo>
                  <a:lnTo>
                    <a:pt x="53" y="288"/>
                  </a:lnTo>
                  <a:lnTo>
                    <a:pt x="58" y="280"/>
                  </a:lnTo>
                  <a:close/>
                  <a:moveTo>
                    <a:pt x="57" y="302"/>
                  </a:moveTo>
                  <a:lnTo>
                    <a:pt x="59" y="297"/>
                  </a:lnTo>
                  <a:lnTo>
                    <a:pt x="57" y="296"/>
                  </a:lnTo>
                  <a:lnTo>
                    <a:pt x="54" y="302"/>
                  </a:lnTo>
                  <a:lnTo>
                    <a:pt x="57" y="302"/>
                  </a:lnTo>
                  <a:close/>
                  <a:moveTo>
                    <a:pt x="181" y="252"/>
                  </a:moveTo>
                  <a:lnTo>
                    <a:pt x="180" y="248"/>
                  </a:lnTo>
                  <a:lnTo>
                    <a:pt x="176" y="249"/>
                  </a:lnTo>
                  <a:lnTo>
                    <a:pt x="172" y="256"/>
                  </a:lnTo>
                  <a:lnTo>
                    <a:pt x="181" y="252"/>
                  </a:lnTo>
                  <a:close/>
                  <a:moveTo>
                    <a:pt x="447" y="123"/>
                  </a:moveTo>
                  <a:lnTo>
                    <a:pt x="448" y="130"/>
                  </a:lnTo>
                  <a:lnTo>
                    <a:pt x="454" y="124"/>
                  </a:lnTo>
                  <a:lnTo>
                    <a:pt x="454" y="124"/>
                  </a:lnTo>
                  <a:lnTo>
                    <a:pt x="445" y="119"/>
                  </a:lnTo>
                  <a:lnTo>
                    <a:pt x="440" y="106"/>
                  </a:lnTo>
                  <a:lnTo>
                    <a:pt x="440" y="100"/>
                  </a:lnTo>
                  <a:lnTo>
                    <a:pt x="438" y="94"/>
                  </a:lnTo>
                  <a:lnTo>
                    <a:pt x="442" y="88"/>
                  </a:lnTo>
                  <a:lnTo>
                    <a:pt x="438" y="85"/>
                  </a:lnTo>
                  <a:lnTo>
                    <a:pt x="433" y="68"/>
                  </a:lnTo>
                  <a:lnTo>
                    <a:pt x="427" y="65"/>
                  </a:lnTo>
                  <a:lnTo>
                    <a:pt x="429" y="55"/>
                  </a:lnTo>
                  <a:lnTo>
                    <a:pt x="414" y="60"/>
                  </a:lnTo>
                  <a:lnTo>
                    <a:pt x="411" y="54"/>
                  </a:lnTo>
                  <a:lnTo>
                    <a:pt x="404" y="48"/>
                  </a:lnTo>
                  <a:lnTo>
                    <a:pt x="408" y="45"/>
                  </a:lnTo>
                  <a:lnTo>
                    <a:pt x="405" y="43"/>
                  </a:lnTo>
                  <a:lnTo>
                    <a:pt x="397" y="48"/>
                  </a:lnTo>
                  <a:lnTo>
                    <a:pt x="394" y="43"/>
                  </a:lnTo>
                  <a:lnTo>
                    <a:pt x="386" y="44"/>
                  </a:lnTo>
                  <a:lnTo>
                    <a:pt x="383" y="40"/>
                  </a:lnTo>
                  <a:lnTo>
                    <a:pt x="375" y="38"/>
                  </a:lnTo>
                  <a:lnTo>
                    <a:pt x="375" y="38"/>
                  </a:lnTo>
                  <a:lnTo>
                    <a:pt x="376" y="43"/>
                  </a:lnTo>
                  <a:lnTo>
                    <a:pt x="371" y="40"/>
                  </a:lnTo>
                  <a:lnTo>
                    <a:pt x="367" y="51"/>
                  </a:lnTo>
                  <a:lnTo>
                    <a:pt x="372" y="63"/>
                  </a:lnTo>
                  <a:lnTo>
                    <a:pt x="365" y="65"/>
                  </a:lnTo>
                  <a:lnTo>
                    <a:pt x="362" y="61"/>
                  </a:lnTo>
                  <a:lnTo>
                    <a:pt x="356" y="58"/>
                  </a:lnTo>
                  <a:lnTo>
                    <a:pt x="350" y="50"/>
                  </a:lnTo>
                  <a:lnTo>
                    <a:pt x="347" y="49"/>
                  </a:lnTo>
                  <a:lnTo>
                    <a:pt x="328" y="56"/>
                  </a:lnTo>
                  <a:lnTo>
                    <a:pt x="326" y="54"/>
                  </a:lnTo>
                  <a:lnTo>
                    <a:pt x="316" y="56"/>
                  </a:lnTo>
                  <a:lnTo>
                    <a:pt x="314" y="63"/>
                  </a:lnTo>
                  <a:lnTo>
                    <a:pt x="306" y="60"/>
                  </a:lnTo>
                  <a:lnTo>
                    <a:pt x="304" y="65"/>
                  </a:lnTo>
                  <a:lnTo>
                    <a:pt x="300" y="62"/>
                  </a:lnTo>
                  <a:lnTo>
                    <a:pt x="287" y="68"/>
                  </a:lnTo>
                  <a:lnTo>
                    <a:pt x="282" y="61"/>
                  </a:lnTo>
                  <a:lnTo>
                    <a:pt x="280" y="62"/>
                  </a:lnTo>
                  <a:lnTo>
                    <a:pt x="278" y="58"/>
                  </a:lnTo>
                  <a:lnTo>
                    <a:pt x="271" y="56"/>
                  </a:lnTo>
                  <a:lnTo>
                    <a:pt x="281" y="51"/>
                  </a:lnTo>
                  <a:lnTo>
                    <a:pt x="286" y="43"/>
                  </a:lnTo>
                  <a:lnTo>
                    <a:pt x="285" y="38"/>
                  </a:lnTo>
                  <a:lnTo>
                    <a:pt x="293" y="33"/>
                  </a:lnTo>
                  <a:lnTo>
                    <a:pt x="295" y="28"/>
                  </a:lnTo>
                  <a:lnTo>
                    <a:pt x="300" y="29"/>
                  </a:lnTo>
                  <a:lnTo>
                    <a:pt x="305" y="26"/>
                  </a:lnTo>
                  <a:lnTo>
                    <a:pt x="303" y="23"/>
                  </a:lnTo>
                  <a:lnTo>
                    <a:pt x="305" y="16"/>
                  </a:lnTo>
                  <a:lnTo>
                    <a:pt x="293" y="6"/>
                  </a:lnTo>
                  <a:lnTo>
                    <a:pt x="285" y="14"/>
                  </a:lnTo>
                  <a:lnTo>
                    <a:pt x="269" y="14"/>
                  </a:lnTo>
                  <a:lnTo>
                    <a:pt x="263" y="17"/>
                  </a:lnTo>
                  <a:lnTo>
                    <a:pt x="264" y="10"/>
                  </a:lnTo>
                  <a:lnTo>
                    <a:pt x="259" y="4"/>
                  </a:lnTo>
                  <a:lnTo>
                    <a:pt x="259" y="4"/>
                  </a:lnTo>
                  <a:lnTo>
                    <a:pt x="254" y="5"/>
                  </a:lnTo>
                  <a:lnTo>
                    <a:pt x="250" y="12"/>
                  </a:lnTo>
                  <a:lnTo>
                    <a:pt x="247" y="12"/>
                  </a:lnTo>
                  <a:lnTo>
                    <a:pt x="247" y="10"/>
                  </a:lnTo>
                  <a:lnTo>
                    <a:pt x="236" y="14"/>
                  </a:lnTo>
                  <a:lnTo>
                    <a:pt x="233" y="10"/>
                  </a:lnTo>
                  <a:lnTo>
                    <a:pt x="224" y="8"/>
                  </a:lnTo>
                  <a:lnTo>
                    <a:pt x="219" y="5"/>
                  </a:lnTo>
                  <a:lnTo>
                    <a:pt x="219" y="0"/>
                  </a:lnTo>
                  <a:lnTo>
                    <a:pt x="210" y="1"/>
                  </a:lnTo>
                  <a:lnTo>
                    <a:pt x="209" y="6"/>
                  </a:lnTo>
                  <a:lnTo>
                    <a:pt x="202" y="11"/>
                  </a:lnTo>
                  <a:lnTo>
                    <a:pt x="197" y="14"/>
                  </a:lnTo>
                  <a:lnTo>
                    <a:pt x="192" y="12"/>
                  </a:lnTo>
                  <a:lnTo>
                    <a:pt x="193" y="17"/>
                  </a:lnTo>
                  <a:lnTo>
                    <a:pt x="199" y="17"/>
                  </a:lnTo>
                  <a:lnTo>
                    <a:pt x="203" y="21"/>
                  </a:lnTo>
                  <a:lnTo>
                    <a:pt x="199" y="23"/>
                  </a:lnTo>
                  <a:lnTo>
                    <a:pt x="202" y="28"/>
                  </a:lnTo>
                  <a:lnTo>
                    <a:pt x="199" y="32"/>
                  </a:lnTo>
                  <a:lnTo>
                    <a:pt x="202" y="39"/>
                  </a:lnTo>
                  <a:lnTo>
                    <a:pt x="192" y="40"/>
                  </a:lnTo>
                  <a:lnTo>
                    <a:pt x="187" y="40"/>
                  </a:lnTo>
                  <a:lnTo>
                    <a:pt x="180" y="26"/>
                  </a:lnTo>
                  <a:lnTo>
                    <a:pt x="172" y="26"/>
                  </a:lnTo>
                  <a:lnTo>
                    <a:pt x="168" y="22"/>
                  </a:lnTo>
                  <a:lnTo>
                    <a:pt x="164" y="25"/>
                  </a:lnTo>
                  <a:lnTo>
                    <a:pt x="163" y="21"/>
                  </a:lnTo>
                  <a:lnTo>
                    <a:pt x="157" y="23"/>
                  </a:lnTo>
                  <a:lnTo>
                    <a:pt x="153" y="21"/>
                  </a:lnTo>
                  <a:lnTo>
                    <a:pt x="147" y="35"/>
                  </a:lnTo>
                  <a:lnTo>
                    <a:pt x="151" y="39"/>
                  </a:lnTo>
                  <a:lnTo>
                    <a:pt x="149" y="45"/>
                  </a:lnTo>
                  <a:lnTo>
                    <a:pt x="142" y="51"/>
                  </a:lnTo>
                  <a:lnTo>
                    <a:pt x="142" y="51"/>
                  </a:lnTo>
                  <a:lnTo>
                    <a:pt x="138" y="52"/>
                  </a:lnTo>
                  <a:lnTo>
                    <a:pt x="136" y="58"/>
                  </a:lnTo>
                  <a:lnTo>
                    <a:pt x="141" y="63"/>
                  </a:lnTo>
                  <a:lnTo>
                    <a:pt x="140" y="69"/>
                  </a:lnTo>
                  <a:lnTo>
                    <a:pt x="144" y="77"/>
                  </a:lnTo>
                  <a:lnTo>
                    <a:pt x="140" y="83"/>
                  </a:lnTo>
                  <a:lnTo>
                    <a:pt x="132" y="86"/>
                  </a:lnTo>
                  <a:lnTo>
                    <a:pt x="136" y="102"/>
                  </a:lnTo>
                  <a:lnTo>
                    <a:pt x="131" y="103"/>
                  </a:lnTo>
                  <a:lnTo>
                    <a:pt x="129" y="112"/>
                  </a:lnTo>
                  <a:lnTo>
                    <a:pt x="119" y="112"/>
                  </a:lnTo>
                  <a:lnTo>
                    <a:pt x="118" y="117"/>
                  </a:lnTo>
                  <a:lnTo>
                    <a:pt x="120" y="118"/>
                  </a:lnTo>
                  <a:lnTo>
                    <a:pt x="118" y="123"/>
                  </a:lnTo>
                  <a:lnTo>
                    <a:pt x="109" y="124"/>
                  </a:lnTo>
                  <a:lnTo>
                    <a:pt x="109" y="129"/>
                  </a:lnTo>
                  <a:lnTo>
                    <a:pt x="104" y="134"/>
                  </a:lnTo>
                  <a:lnTo>
                    <a:pt x="102" y="146"/>
                  </a:lnTo>
                  <a:lnTo>
                    <a:pt x="104" y="154"/>
                  </a:lnTo>
                  <a:lnTo>
                    <a:pt x="103" y="159"/>
                  </a:lnTo>
                  <a:lnTo>
                    <a:pt x="105" y="163"/>
                  </a:lnTo>
                  <a:lnTo>
                    <a:pt x="102" y="166"/>
                  </a:lnTo>
                  <a:lnTo>
                    <a:pt x="102" y="171"/>
                  </a:lnTo>
                  <a:lnTo>
                    <a:pt x="93" y="181"/>
                  </a:lnTo>
                  <a:lnTo>
                    <a:pt x="84" y="182"/>
                  </a:lnTo>
                  <a:lnTo>
                    <a:pt x="86" y="185"/>
                  </a:lnTo>
                  <a:lnTo>
                    <a:pt x="84" y="187"/>
                  </a:lnTo>
                  <a:lnTo>
                    <a:pt x="69" y="193"/>
                  </a:lnTo>
                  <a:lnTo>
                    <a:pt x="66" y="192"/>
                  </a:lnTo>
                  <a:lnTo>
                    <a:pt x="65" y="199"/>
                  </a:lnTo>
                  <a:lnTo>
                    <a:pt x="62" y="199"/>
                  </a:lnTo>
                  <a:lnTo>
                    <a:pt x="63" y="205"/>
                  </a:lnTo>
                  <a:lnTo>
                    <a:pt x="68" y="211"/>
                  </a:lnTo>
                  <a:lnTo>
                    <a:pt x="62" y="211"/>
                  </a:lnTo>
                  <a:lnTo>
                    <a:pt x="58" y="220"/>
                  </a:lnTo>
                  <a:lnTo>
                    <a:pt x="54" y="216"/>
                  </a:lnTo>
                  <a:lnTo>
                    <a:pt x="51" y="220"/>
                  </a:lnTo>
                  <a:lnTo>
                    <a:pt x="46" y="216"/>
                  </a:lnTo>
                  <a:lnTo>
                    <a:pt x="42" y="219"/>
                  </a:lnTo>
                  <a:lnTo>
                    <a:pt x="41" y="217"/>
                  </a:lnTo>
                  <a:lnTo>
                    <a:pt x="42" y="237"/>
                  </a:lnTo>
                  <a:lnTo>
                    <a:pt x="38" y="234"/>
                  </a:lnTo>
                  <a:lnTo>
                    <a:pt x="35" y="237"/>
                  </a:lnTo>
                  <a:lnTo>
                    <a:pt x="19" y="237"/>
                  </a:lnTo>
                  <a:lnTo>
                    <a:pt x="14" y="251"/>
                  </a:lnTo>
                  <a:lnTo>
                    <a:pt x="8" y="252"/>
                  </a:lnTo>
                  <a:lnTo>
                    <a:pt x="6" y="250"/>
                  </a:lnTo>
                  <a:lnTo>
                    <a:pt x="4" y="257"/>
                  </a:lnTo>
                  <a:lnTo>
                    <a:pt x="4" y="257"/>
                  </a:lnTo>
                  <a:lnTo>
                    <a:pt x="8" y="263"/>
                  </a:lnTo>
                  <a:lnTo>
                    <a:pt x="17" y="265"/>
                  </a:lnTo>
                  <a:lnTo>
                    <a:pt x="15" y="271"/>
                  </a:lnTo>
                  <a:lnTo>
                    <a:pt x="6" y="271"/>
                  </a:lnTo>
                  <a:lnTo>
                    <a:pt x="7" y="279"/>
                  </a:lnTo>
                  <a:lnTo>
                    <a:pt x="1" y="285"/>
                  </a:lnTo>
                  <a:lnTo>
                    <a:pt x="3" y="290"/>
                  </a:lnTo>
                  <a:lnTo>
                    <a:pt x="0" y="300"/>
                  </a:lnTo>
                  <a:lnTo>
                    <a:pt x="6" y="312"/>
                  </a:lnTo>
                  <a:lnTo>
                    <a:pt x="4" y="317"/>
                  </a:lnTo>
                  <a:lnTo>
                    <a:pt x="9" y="320"/>
                  </a:lnTo>
                  <a:lnTo>
                    <a:pt x="9" y="325"/>
                  </a:lnTo>
                  <a:lnTo>
                    <a:pt x="21" y="329"/>
                  </a:lnTo>
                  <a:lnTo>
                    <a:pt x="19" y="332"/>
                  </a:lnTo>
                  <a:lnTo>
                    <a:pt x="14" y="329"/>
                  </a:lnTo>
                  <a:lnTo>
                    <a:pt x="12" y="331"/>
                  </a:lnTo>
                  <a:lnTo>
                    <a:pt x="15" y="336"/>
                  </a:lnTo>
                  <a:lnTo>
                    <a:pt x="15" y="343"/>
                  </a:lnTo>
                  <a:lnTo>
                    <a:pt x="19" y="339"/>
                  </a:lnTo>
                  <a:lnTo>
                    <a:pt x="28" y="342"/>
                  </a:lnTo>
                  <a:lnTo>
                    <a:pt x="38" y="341"/>
                  </a:lnTo>
                  <a:lnTo>
                    <a:pt x="47" y="336"/>
                  </a:lnTo>
                  <a:lnTo>
                    <a:pt x="52" y="326"/>
                  </a:lnTo>
                  <a:lnTo>
                    <a:pt x="48" y="314"/>
                  </a:lnTo>
                  <a:lnTo>
                    <a:pt x="40" y="313"/>
                  </a:lnTo>
                  <a:lnTo>
                    <a:pt x="40" y="309"/>
                  </a:lnTo>
                  <a:lnTo>
                    <a:pt x="43" y="312"/>
                  </a:lnTo>
                  <a:lnTo>
                    <a:pt x="43" y="305"/>
                  </a:lnTo>
                  <a:lnTo>
                    <a:pt x="32" y="302"/>
                  </a:lnTo>
                  <a:lnTo>
                    <a:pt x="30" y="295"/>
                  </a:lnTo>
                  <a:lnTo>
                    <a:pt x="37" y="288"/>
                  </a:lnTo>
                  <a:lnTo>
                    <a:pt x="32" y="297"/>
                  </a:lnTo>
                  <a:lnTo>
                    <a:pt x="48" y="294"/>
                  </a:lnTo>
                  <a:lnTo>
                    <a:pt x="52" y="299"/>
                  </a:lnTo>
                  <a:lnTo>
                    <a:pt x="53" y="289"/>
                  </a:lnTo>
                  <a:lnTo>
                    <a:pt x="40" y="289"/>
                  </a:lnTo>
                  <a:lnTo>
                    <a:pt x="45" y="282"/>
                  </a:lnTo>
                  <a:lnTo>
                    <a:pt x="58" y="279"/>
                  </a:lnTo>
                  <a:lnTo>
                    <a:pt x="66" y="268"/>
                  </a:lnTo>
                  <a:lnTo>
                    <a:pt x="74" y="268"/>
                  </a:lnTo>
                  <a:lnTo>
                    <a:pt x="85" y="263"/>
                  </a:lnTo>
                  <a:lnTo>
                    <a:pt x="81" y="263"/>
                  </a:lnTo>
                  <a:lnTo>
                    <a:pt x="82" y="260"/>
                  </a:lnTo>
                  <a:lnTo>
                    <a:pt x="86" y="263"/>
                  </a:lnTo>
                  <a:lnTo>
                    <a:pt x="98" y="262"/>
                  </a:lnTo>
                  <a:lnTo>
                    <a:pt x="96" y="267"/>
                  </a:lnTo>
                  <a:lnTo>
                    <a:pt x="107" y="257"/>
                  </a:lnTo>
                  <a:lnTo>
                    <a:pt x="109" y="261"/>
                  </a:lnTo>
                  <a:lnTo>
                    <a:pt x="119" y="261"/>
                  </a:lnTo>
                  <a:lnTo>
                    <a:pt x="127" y="251"/>
                  </a:lnTo>
                  <a:lnTo>
                    <a:pt x="127" y="248"/>
                  </a:lnTo>
                  <a:lnTo>
                    <a:pt x="123" y="244"/>
                  </a:lnTo>
                  <a:lnTo>
                    <a:pt x="129" y="244"/>
                  </a:lnTo>
                  <a:lnTo>
                    <a:pt x="132" y="250"/>
                  </a:lnTo>
                  <a:lnTo>
                    <a:pt x="135" y="249"/>
                  </a:lnTo>
                  <a:lnTo>
                    <a:pt x="133" y="252"/>
                  </a:lnTo>
                  <a:lnTo>
                    <a:pt x="131" y="251"/>
                  </a:lnTo>
                  <a:lnTo>
                    <a:pt x="130" y="257"/>
                  </a:lnTo>
                  <a:lnTo>
                    <a:pt x="132" y="257"/>
                  </a:lnTo>
                  <a:lnTo>
                    <a:pt x="142" y="252"/>
                  </a:lnTo>
                  <a:lnTo>
                    <a:pt x="136" y="251"/>
                  </a:lnTo>
                  <a:lnTo>
                    <a:pt x="136" y="248"/>
                  </a:lnTo>
                  <a:lnTo>
                    <a:pt x="148" y="242"/>
                  </a:lnTo>
                  <a:lnTo>
                    <a:pt x="153" y="243"/>
                  </a:lnTo>
                  <a:lnTo>
                    <a:pt x="157" y="249"/>
                  </a:lnTo>
                  <a:lnTo>
                    <a:pt x="165" y="246"/>
                  </a:lnTo>
                  <a:lnTo>
                    <a:pt x="166" y="240"/>
                  </a:lnTo>
                  <a:lnTo>
                    <a:pt x="177" y="244"/>
                  </a:lnTo>
                  <a:lnTo>
                    <a:pt x="188" y="233"/>
                  </a:lnTo>
                  <a:lnTo>
                    <a:pt x="193" y="234"/>
                  </a:lnTo>
                  <a:lnTo>
                    <a:pt x="197" y="239"/>
                  </a:lnTo>
                  <a:lnTo>
                    <a:pt x="203" y="232"/>
                  </a:lnTo>
                  <a:lnTo>
                    <a:pt x="202" y="222"/>
                  </a:lnTo>
                  <a:lnTo>
                    <a:pt x="207" y="219"/>
                  </a:lnTo>
                  <a:lnTo>
                    <a:pt x="207" y="215"/>
                  </a:lnTo>
                  <a:lnTo>
                    <a:pt x="208" y="225"/>
                  </a:lnTo>
                  <a:lnTo>
                    <a:pt x="213" y="232"/>
                  </a:lnTo>
                  <a:lnTo>
                    <a:pt x="218" y="226"/>
                  </a:lnTo>
                  <a:lnTo>
                    <a:pt x="224" y="229"/>
                  </a:lnTo>
                  <a:lnTo>
                    <a:pt x="226" y="225"/>
                  </a:lnTo>
                  <a:lnTo>
                    <a:pt x="224" y="223"/>
                  </a:lnTo>
                  <a:lnTo>
                    <a:pt x="225" y="217"/>
                  </a:lnTo>
                  <a:lnTo>
                    <a:pt x="231" y="225"/>
                  </a:lnTo>
                  <a:lnTo>
                    <a:pt x="233" y="222"/>
                  </a:lnTo>
                  <a:lnTo>
                    <a:pt x="232" y="219"/>
                  </a:lnTo>
                  <a:lnTo>
                    <a:pt x="237" y="214"/>
                  </a:lnTo>
                  <a:lnTo>
                    <a:pt x="236" y="210"/>
                  </a:lnTo>
                  <a:lnTo>
                    <a:pt x="238" y="205"/>
                  </a:lnTo>
                  <a:lnTo>
                    <a:pt x="233" y="204"/>
                  </a:lnTo>
                  <a:lnTo>
                    <a:pt x="233" y="202"/>
                  </a:lnTo>
                  <a:lnTo>
                    <a:pt x="241" y="191"/>
                  </a:lnTo>
                  <a:lnTo>
                    <a:pt x="235" y="182"/>
                  </a:lnTo>
                  <a:lnTo>
                    <a:pt x="238" y="180"/>
                  </a:lnTo>
                  <a:lnTo>
                    <a:pt x="238" y="177"/>
                  </a:lnTo>
                  <a:lnTo>
                    <a:pt x="242" y="181"/>
                  </a:lnTo>
                  <a:lnTo>
                    <a:pt x="247" y="182"/>
                  </a:lnTo>
                  <a:lnTo>
                    <a:pt x="252" y="193"/>
                  </a:lnTo>
                  <a:lnTo>
                    <a:pt x="255" y="194"/>
                  </a:lnTo>
                  <a:lnTo>
                    <a:pt x="253" y="197"/>
                  </a:lnTo>
                  <a:lnTo>
                    <a:pt x="254" y="199"/>
                  </a:lnTo>
                  <a:lnTo>
                    <a:pt x="258" y="195"/>
                  </a:lnTo>
                  <a:lnTo>
                    <a:pt x="264" y="197"/>
                  </a:lnTo>
                  <a:lnTo>
                    <a:pt x="264" y="197"/>
                  </a:lnTo>
                  <a:lnTo>
                    <a:pt x="271" y="193"/>
                  </a:lnTo>
                  <a:lnTo>
                    <a:pt x="275" y="194"/>
                  </a:lnTo>
                  <a:lnTo>
                    <a:pt x="275" y="194"/>
                  </a:lnTo>
                  <a:lnTo>
                    <a:pt x="286" y="189"/>
                  </a:lnTo>
                  <a:lnTo>
                    <a:pt x="291" y="194"/>
                  </a:lnTo>
                  <a:lnTo>
                    <a:pt x="292" y="200"/>
                  </a:lnTo>
                  <a:lnTo>
                    <a:pt x="298" y="197"/>
                  </a:lnTo>
                  <a:lnTo>
                    <a:pt x="294" y="192"/>
                  </a:lnTo>
                  <a:lnTo>
                    <a:pt x="292" y="193"/>
                  </a:lnTo>
                  <a:lnTo>
                    <a:pt x="297" y="187"/>
                  </a:lnTo>
                  <a:lnTo>
                    <a:pt x="292" y="187"/>
                  </a:lnTo>
                  <a:lnTo>
                    <a:pt x="293" y="183"/>
                  </a:lnTo>
                  <a:lnTo>
                    <a:pt x="295" y="185"/>
                  </a:lnTo>
                  <a:lnTo>
                    <a:pt x="295" y="181"/>
                  </a:lnTo>
                  <a:lnTo>
                    <a:pt x="308" y="179"/>
                  </a:lnTo>
                  <a:lnTo>
                    <a:pt x="309" y="175"/>
                  </a:lnTo>
                  <a:lnTo>
                    <a:pt x="311" y="179"/>
                  </a:lnTo>
                  <a:lnTo>
                    <a:pt x="306" y="181"/>
                  </a:lnTo>
                  <a:lnTo>
                    <a:pt x="305" y="189"/>
                  </a:lnTo>
                  <a:lnTo>
                    <a:pt x="315" y="191"/>
                  </a:lnTo>
                  <a:lnTo>
                    <a:pt x="315" y="194"/>
                  </a:lnTo>
                  <a:lnTo>
                    <a:pt x="320" y="185"/>
                  </a:lnTo>
                  <a:lnTo>
                    <a:pt x="315" y="183"/>
                  </a:lnTo>
                  <a:lnTo>
                    <a:pt x="313" y="180"/>
                  </a:lnTo>
                  <a:lnTo>
                    <a:pt x="317" y="180"/>
                  </a:lnTo>
                  <a:lnTo>
                    <a:pt x="320" y="185"/>
                  </a:lnTo>
                  <a:lnTo>
                    <a:pt x="324" y="183"/>
                  </a:lnTo>
                  <a:lnTo>
                    <a:pt x="325" y="179"/>
                  </a:lnTo>
                  <a:lnTo>
                    <a:pt x="331" y="176"/>
                  </a:lnTo>
                  <a:lnTo>
                    <a:pt x="332" y="179"/>
                  </a:lnTo>
                  <a:lnTo>
                    <a:pt x="334" y="175"/>
                  </a:lnTo>
                  <a:lnTo>
                    <a:pt x="337" y="176"/>
                  </a:lnTo>
                  <a:lnTo>
                    <a:pt x="336" y="179"/>
                  </a:lnTo>
                  <a:lnTo>
                    <a:pt x="347" y="179"/>
                  </a:lnTo>
                  <a:lnTo>
                    <a:pt x="345" y="181"/>
                  </a:lnTo>
                  <a:lnTo>
                    <a:pt x="343" y="180"/>
                  </a:lnTo>
                  <a:lnTo>
                    <a:pt x="343" y="183"/>
                  </a:lnTo>
                  <a:lnTo>
                    <a:pt x="355" y="187"/>
                  </a:lnTo>
                  <a:lnTo>
                    <a:pt x="358" y="181"/>
                  </a:lnTo>
                  <a:lnTo>
                    <a:pt x="355" y="181"/>
                  </a:lnTo>
                  <a:lnTo>
                    <a:pt x="354" y="183"/>
                  </a:lnTo>
                  <a:lnTo>
                    <a:pt x="353" y="180"/>
                  </a:lnTo>
                  <a:lnTo>
                    <a:pt x="360" y="172"/>
                  </a:lnTo>
                  <a:lnTo>
                    <a:pt x="367" y="175"/>
                  </a:lnTo>
                  <a:lnTo>
                    <a:pt x="371" y="181"/>
                  </a:lnTo>
                  <a:lnTo>
                    <a:pt x="381" y="175"/>
                  </a:lnTo>
                  <a:lnTo>
                    <a:pt x="389" y="175"/>
                  </a:lnTo>
                  <a:lnTo>
                    <a:pt x="399" y="168"/>
                  </a:lnTo>
                  <a:lnTo>
                    <a:pt x="411" y="169"/>
                  </a:lnTo>
                  <a:lnTo>
                    <a:pt x="415" y="163"/>
                  </a:lnTo>
                  <a:lnTo>
                    <a:pt x="415" y="154"/>
                  </a:lnTo>
                  <a:lnTo>
                    <a:pt x="421" y="154"/>
                  </a:lnTo>
                  <a:lnTo>
                    <a:pt x="425" y="148"/>
                  </a:lnTo>
                  <a:lnTo>
                    <a:pt x="429" y="151"/>
                  </a:lnTo>
                  <a:lnTo>
                    <a:pt x="427" y="142"/>
                  </a:lnTo>
                  <a:lnTo>
                    <a:pt x="433" y="136"/>
                  </a:lnTo>
                  <a:lnTo>
                    <a:pt x="434" y="129"/>
                  </a:lnTo>
                  <a:lnTo>
                    <a:pt x="439" y="129"/>
                  </a:lnTo>
                  <a:lnTo>
                    <a:pt x="438" y="125"/>
                  </a:lnTo>
                  <a:lnTo>
                    <a:pt x="447" y="123"/>
                  </a:lnTo>
                  <a:close/>
                  <a:moveTo>
                    <a:pt x="442" y="135"/>
                  </a:moveTo>
                  <a:lnTo>
                    <a:pt x="439" y="137"/>
                  </a:lnTo>
                  <a:lnTo>
                    <a:pt x="450" y="140"/>
                  </a:lnTo>
                  <a:lnTo>
                    <a:pt x="451" y="136"/>
                  </a:lnTo>
                  <a:lnTo>
                    <a:pt x="450" y="134"/>
                  </a:lnTo>
                  <a:lnTo>
                    <a:pt x="443" y="136"/>
                  </a:lnTo>
                  <a:lnTo>
                    <a:pt x="442" y="135"/>
                  </a:lnTo>
                  <a:close/>
                </a:path>
              </a:pathLst>
            </a:custGeom>
            <a:grpFill/>
            <a:ln w="3175" cap="flat">
              <a:solidFill>
                <a:srgbClr val="007CA8">
                  <a:alpha val="25000"/>
                </a:srgb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黑体" panose="02010609060101010101" pitchFamily="49" charset="-122"/>
              </a:endParaRPr>
            </a:p>
          </p:txBody>
        </p:sp>
        <p:sp>
          <p:nvSpPr>
            <p:cNvPr id="400" name="Freeform 8">
              <a:extLst>
                <a:ext uri="{FF2B5EF4-FFF2-40B4-BE49-F238E27FC236}">
                  <a16:creationId xmlns:a16="http://schemas.microsoft.com/office/drawing/2014/main" id="{BF6ABD1F-1053-40AC-A87B-5E23C1F091E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19613" y="3567113"/>
              <a:ext cx="573088" cy="488950"/>
            </a:xfrm>
            <a:custGeom>
              <a:avLst/>
              <a:gdLst>
                <a:gd name="T0" fmla="*/ 361 w 361"/>
                <a:gd name="T1" fmla="*/ 169 h 308"/>
                <a:gd name="T2" fmla="*/ 175 w 361"/>
                <a:gd name="T3" fmla="*/ 48 h 308"/>
                <a:gd name="T4" fmla="*/ 180 w 361"/>
                <a:gd name="T5" fmla="*/ 36 h 308"/>
                <a:gd name="T6" fmla="*/ 189 w 361"/>
                <a:gd name="T7" fmla="*/ 53 h 308"/>
                <a:gd name="T8" fmla="*/ 195 w 361"/>
                <a:gd name="T9" fmla="*/ 32 h 308"/>
                <a:gd name="T10" fmla="*/ 219 w 361"/>
                <a:gd name="T11" fmla="*/ 32 h 308"/>
                <a:gd name="T12" fmla="*/ 230 w 361"/>
                <a:gd name="T13" fmla="*/ 8 h 308"/>
                <a:gd name="T14" fmla="*/ 241 w 361"/>
                <a:gd name="T15" fmla="*/ 4 h 308"/>
                <a:gd name="T16" fmla="*/ 267 w 361"/>
                <a:gd name="T17" fmla="*/ 14 h 308"/>
                <a:gd name="T18" fmla="*/ 289 w 361"/>
                <a:gd name="T19" fmla="*/ 30 h 308"/>
                <a:gd name="T20" fmla="*/ 302 w 361"/>
                <a:gd name="T21" fmla="*/ 47 h 308"/>
                <a:gd name="T22" fmla="*/ 307 w 361"/>
                <a:gd name="T23" fmla="*/ 56 h 308"/>
                <a:gd name="T24" fmla="*/ 309 w 361"/>
                <a:gd name="T25" fmla="*/ 66 h 308"/>
                <a:gd name="T26" fmla="*/ 331 w 361"/>
                <a:gd name="T27" fmla="*/ 71 h 308"/>
                <a:gd name="T28" fmla="*/ 344 w 361"/>
                <a:gd name="T29" fmla="*/ 65 h 308"/>
                <a:gd name="T30" fmla="*/ 346 w 361"/>
                <a:gd name="T31" fmla="*/ 95 h 308"/>
                <a:gd name="T32" fmla="*/ 344 w 361"/>
                <a:gd name="T33" fmla="*/ 123 h 308"/>
                <a:gd name="T34" fmla="*/ 329 w 361"/>
                <a:gd name="T35" fmla="*/ 129 h 308"/>
                <a:gd name="T36" fmla="*/ 318 w 361"/>
                <a:gd name="T37" fmla="*/ 151 h 308"/>
                <a:gd name="T38" fmla="*/ 355 w 361"/>
                <a:gd name="T39" fmla="*/ 142 h 308"/>
                <a:gd name="T40" fmla="*/ 357 w 361"/>
                <a:gd name="T41" fmla="*/ 159 h 308"/>
                <a:gd name="T42" fmla="*/ 342 w 361"/>
                <a:gd name="T43" fmla="*/ 196 h 308"/>
                <a:gd name="T44" fmla="*/ 355 w 361"/>
                <a:gd name="T45" fmla="*/ 213 h 308"/>
                <a:gd name="T46" fmla="*/ 340 w 361"/>
                <a:gd name="T47" fmla="*/ 236 h 308"/>
                <a:gd name="T48" fmla="*/ 325 w 361"/>
                <a:gd name="T49" fmla="*/ 232 h 308"/>
                <a:gd name="T50" fmla="*/ 330 w 361"/>
                <a:gd name="T51" fmla="*/ 236 h 308"/>
                <a:gd name="T52" fmla="*/ 314 w 361"/>
                <a:gd name="T53" fmla="*/ 249 h 308"/>
                <a:gd name="T54" fmla="*/ 301 w 361"/>
                <a:gd name="T55" fmla="*/ 253 h 308"/>
                <a:gd name="T56" fmla="*/ 280 w 361"/>
                <a:gd name="T57" fmla="*/ 256 h 308"/>
                <a:gd name="T58" fmla="*/ 266 w 361"/>
                <a:gd name="T59" fmla="*/ 271 h 308"/>
                <a:gd name="T60" fmla="*/ 245 w 361"/>
                <a:gd name="T61" fmla="*/ 264 h 308"/>
                <a:gd name="T62" fmla="*/ 224 w 361"/>
                <a:gd name="T63" fmla="*/ 256 h 308"/>
                <a:gd name="T64" fmla="*/ 210 w 361"/>
                <a:gd name="T65" fmla="*/ 250 h 308"/>
                <a:gd name="T66" fmla="*/ 199 w 361"/>
                <a:gd name="T67" fmla="*/ 272 h 308"/>
                <a:gd name="T68" fmla="*/ 157 w 361"/>
                <a:gd name="T69" fmla="*/ 293 h 308"/>
                <a:gd name="T70" fmla="*/ 121 w 361"/>
                <a:gd name="T71" fmla="*/ 296 h 308"/>
                <a:gd name="T72" fmla="*/ 89 w 361"/>
                <a:gd name="T73" fmla="*/ 289 h 308"/>
                <a:gd name="T74" fmla="*/ 56 w 361"/>
                <a:gd name="T75" fmla="*/ 301 h 308"/>
                <a:gd name="T76" fmla="*/ 62 w 361"/>
                <a:gd name="T77" fmla="*/ 279 h 308"/>
                <a:gd name="T78" fmla="*/ 63 w 361"/>
                <a:gd name="T79" fmla="*/ 265 h 308"/>
                <a:gd name="T80" fmla="*/ 50 w 361"/>
                <a:gd name="T81" fmla="*/ 245 h 308"/>
                <a:gd name="T82" fmla="*/ 51 w 361"/>
                <a:gd name="T83" fmla="*/ 226 h 308"/>
                <a:gd name="T84" fmla="*/ 65 w 361"/>
                <a:gd name="T85" fmla="*/ 188 h 308"/>
                <a:gd name="T86" fmla="*/ 45 w 361"/>
                <a:gd name="T87" fmla="*/ 176 h 308"/>
                <a:gd name="T88" fmla="*/ 10 w 361"/>
                <a:gd name="T89" fmla="*/ 169 h 308"/>
                <a:gd name="T90" fmla="*/ 6 w 361"/>
                <a:gd name="T91" fmla="*/ 148 h 308"/>
                <a:gd name="T92" fmla="*/ 6 w 361"/>
                <a:gd name="T93" fmla="*/ 142 h 308"/>
                <a:gd name="T94" fmla="*/ 35 w 361"/>
                <a:gd name="T95" fmla="*/ 133 h 308"/>
                <a:gd name="T96" fmla="*/ 61 w 361"/>
                <a:gd name="T97" fmla="*/ 130 h 308"/>
                <a:gd name="T98" fmla="*/ 89 w 361"/>
                <a:gd name="T99" fmla="*/ 123 h 308"/>
                <a:gd name="T100" fmla="*/ 102 w 361"/>
                <a:gd name="T101" fmla="*/ 104 h 308"/>
                <a:gd name="T102" fmla="*/ 157 w 361"/>
                <a:gd name="T103" fmla="*/ 100 h 308"/>
                <a:gd name="T104" fmla="*/ 154 w 361"/>
                <a:gd name="T105" fmla="*/ 72 h 308"/>
                <a:gd name="T106" fmla="*/ 138 w 361"/>
                <a:gd name="T107" fmla="*/ 67 h 308"/>
                <a:gd name="T108" fmla="*/ 122 w 361"/>
                <a:gd name="T109" fmla="*/ 51 h 308"/>
                <a:gd name="T110" fmla="*/ 165 w 361"/>
                <a:gd name="T111" fmla="*/ 5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61" h="308">
                  <a:moveTo>
                    <a:pt x="359" y="170"/>
                  </a:moveTo>
                  <a:lnTo>
                    <a:pt x="359" y="170"/>
                  </a:lnTo>
                  <a:lnTo>
                    <a:pt x="359" y="170"/>
                  </a:lnTo>
                  <a:lnTo>
                    <a:pt x="361" y="167"/>
                  </a:lnTo>
                  <a:lnTo>
                    <a:pt x="361" y="169"/>
                  </a:lnTo>
                  <a:lnTo>
                    <a:pt x="361" y="169"/>
                  </a:lnTo>
                  <a:lnTo>
                    <a:pt x="359" y="170"/>
                  </a:lnTo>
                  <a:close/>
                  <a:moveTo>
                    <a:pt x="168" y="48"/>
                  </a:moveTo>
                  <a:lnTo>
                    <a:pt x="169" y="45"/>
                  </a:lnTo>
                  <a:lnTo>
                    <a:pt x="175" y="48"/>
                  </a:lnTo>
                  <a:lnTo>
                    <a:pt x="173" y="44"/>
                  </a:lnTo>
                  <a:lnTo>
                    <a:pt x="177" y="38"/>
                  </a:lnTo>
                  <a:lnTo>
                    <a:pt x="172" y="31"/>
                  </a:lnTo>
                  <a:lnTo>
                    <a:pt x="173" y="27"/>
                  </a:lnTo>
                  <a:lnTo>
                    <a:pt x="180" y="36"/>
                  </a:lnTo>
                  <a:lnTo>
                    <a:pt x="180" y="37"/>
                  </a:lnTo>
                  <a:lnTo>
                    <a:pt x="184" y="39"/>
                  </a:lnTo>
                  <a:lnTo>
                    <a:pt x="179" y="50"/>
                  </a:lnTo>
                  <a:lnTo>
                    <a:pt x="182" y="49"/>
                  </a:lnTo>
                  <a:lnTo>
                    <a:pt x="189" y="53"/>
                  </a:lnTo>
                  <a:lnTo>
                    <a:pt x="191" y="42"/>
                  </a:lnTo>
                  <a:lnTo>
                    <a:pt x="195" y="44"/>
                  </a:lnTo>
                  <a:lnTo>
                    <a:pt x="199" y="38"/>
                  </a:lnTo>
                  <a:lnTo>
                    <a:pt x="195" y="33"/>
                  </a:lnTo>
                  <a:lnTo>
                    <a:pt x="195" y="32"/>
                  </a:lnTo>
                  <a:lnTo>
                    <a:pt x="199" y="28"/>
                  </a:lnTo>
                  <a:lnTo>
                    <a:pt x="205" y="31"/>
                  </a:lnTo>
                  <a:lnTo>
                    <a:pt x="206" y="24"/>
                  </a:lnTo>
                  <a:lnTo>
                    <a:pt x="213" y="24"/>
                  </a:lnTo>
                  <a:lnTo>
                    <a:pt x="219" y="32"/>
                  </a:lnTo>
                  <a:lnTo>
                    <a:pt x="225" y="28"/>
                  </a:lnTo>
                  <a:lnTo>
                    <a:pt x="232" y="20"/>
                  </a:lnTo>
                  <a:lnTo>
                    <a:pt x="228" y="15"/>
                  </a:lnTo>
                  <a:lnTo>
                    <a:pt x="228" y="9"/>
                  </a:lnTo>
                  <a:lnTo>
                    <a:pt x="230" y="8"/>
                  </a:lnTo>
                  <a:lnTo>
                    <a:pt x="230" y="3"/>
                  </a:lnTo>
                  <a:lnTo>
                    <a:pt x="233" y="2"/>
                  </a:lnTo>
                  <a:lnTo>
                    <a:pt x="234" y="4"/>
                  </a:lnTo>
                  <a:lnTo>
                    <a:pt x="239" y="0"/>
                  </a:lnTo>
                  <a:lnTo>
                    <a:pt x="241" y="4"/>
                  </a:lnTo>
                  <a:lnTo>
                    <a:pt x="246" y="7"/>
                  </a:lnTo>
                  <a:lnTo>
                    <a:pt x="251" y="3"/>
                  </a:lnTo>
                  <a:lnTo>
                    <a:pt x="256" y="19"/>
                  </a:lnTo>
                  <a:lnTo>
                    <a:pt x="262" y="14"/>
                  </a:lnTo>
                  <a:lnTo>
                    <a:pt x="267" y="14"/>
                  </a:lnTo>
                  <a:lnTo>
                    <a:pt x="269" y="10"/>
                  </a:lnTo>
                  <a:lnTo>
                    <a:pt x="278" y="11"/>
                  </a:lnTo>
                  <a:lnTo>
                    <a:pt x="280" y="14"/>
                  </a:lnTo>
                  <a:lnTo>
                    <a:pt x="284" y="10"/>
                  </a:lnTo>
                  <a:lnTo>
                    <a:pt x="289" y="30"/>
                  </a:lnTo>
                  <a:lnTo>
                    <a:pt x="286" y="38"/>
                  </a:lnTo>
                  <a:lnTo>
                    <a:pt x="294" y="42"/>
                  </a:lnTo>
                  <a:lnTo>
                    <a:pt x="300" y="39"/>
                  </a:lnTo>
                  <a:lnTo>
                    <a:pt x="303" y="41"/>
                  </a:lnTo>
                  <a:lnTo>
                    <a:pt x="302" y="47"/>
                  </a:lnTo>
                  <a:lnTo>
                    <a:pt x="300" y="48"/>
                  </a:lnTo>
                  <a:lnTo>
                    <a:pt x="302" y="55"/>
                  </a:lnTo>
                  <a:lnTo>
                    <a:pt x="300" y="60"/>
                  </a:lnTo>
                  <a:lnTo>
                    <a:pt x="306" y="61"/>
                  </a:lnTo>
                  <a:lnTo>
                    <a:pt x="307" y="56"/>
                  </a:lnTo>
                  <a:lnTo>
                    <a:pt x="305" y="53"/>
                  </a:lnTo>
                  <a:lnTo>
                    <a:pt x="308" y="50"/>
                  </a:lnTo>
                  <a:lnTo>
                    <a:pt x="312" y="54"/>
                  </a:lnTo>
                  <a:lnTo>
                    <a:pt x="312" y="62"/>
                  </a:lnTo>
                  <a:lnTo>
                    <a:pt x="309" y="66"/>
                  </a:lnTo>
                  <a:lnTo>
                    <a:pt x="312" y="71"/>
                  </a:lnTo>
                  <a:lnTo>
                    <a:pt x="314" y="67"/>
                  </a:lnTo>
                  <a:lnTo>
                    <a:pt x="325" y="73"/>
                  </a:lnTo>
                  <a:lnTo>
                    <a:pt x="328" y="70"/>
                  </a:lnTo>
                  <a:lnTo>
                    <a:pt x="331" y="71"/>
                  </a:lnTo>
                  <a:lnTo>
                    <a:pt x="335" y="56"/>
                  </a:lnTo>
                  <a:lnTo>
                    <a:pt x="342" y="50"/>
                  </a:lnTo>
                  <a:lnTo>
                    <a:pt x="342" y="50"/>
                  </a:lnTo>
                  <a:lnTo>
                    <a:pt x="342" y="62"/>
                  </a:lnTo>
                  <a:lnTo>
                    <a:pt x="344" y="65"/>
                  </a:lnTo>
                  <a:lnTo>
                    <a:pt x="348" y="66"/>
                  </a:lnTo>
                  <a:lnTo>
                    <a:pt x="344" y="81"/>
                  </a:lnTo>
                  <a:lnTo>
                    <a:pt x="348" y="82"/>
                  </a:lnTo>
                  <a:lnTo>
                    <a:pt x="344" y="87"/>
                  </a:lnTo>
                  <a:lnTo>
                    <a:pt x="346" y="95"/>
                  </a:lnTo>
                  <a:lnTo>
                    <a:pt x="345" y="99"/>
                  </a:lnTo>
                  <a:lnTo>
                    <a:pt x="352" y="101"/>
                  </a:lnTo>
                  <a:lnTo>
                    <a:pt x="353" y="112"/>
                  </a:lnTo>
                  <a:lnTo>
                    <a:pt x="344" y="119"/>
                  </a:lnTo>
                  <a:lnTo>
                    <a:pt x="344" y="123"/>
                  </a:lnTo>
                  <a:lnTo>
                    <a:pt x="339" y="121"/>
                  </a:lnTo>
                  <a:lnTo>
                    <a:pt x="335" y="123"/>
                  </a:lnTo>
                  <a:lnTo>
                    <a:pt x="334" y="122"/>
                  </a:lnTo>
                  <a:lnTo>
                    <a:pt x="333" y="127"/>
                  </a:lnTo>
                  <a:lnTo>
                    <a:pt x="329" y="129"/>
                  </a:lnTo>
                  <a:lnTo>
                    <a:pt x="329" y="131"/>
                  </a:lnTo>
                  <a:lnTo>
                    <a:pt x="320" y="136"/>
                  </a:lnTo>
                  <a:lnTo>
                    <a:pt x="318" y="144"/>
                  </a:lnTo>
                  <a:lnTo>
                    <a:pt x="313" y="146"/>
                  </a:lnTo>
                  <a:lnTo>
                    <a:pt x="318" y="151"/>
                  </a:lnTo>
                  <a:lnTo>
                    <a:pt x="333" y="142"/>
                  </a:lnTo>
                  <a:lnTo>
                    <a:pt x="333" y="146"/>
                  </a:lnTo>
                  <a:lnTo>
                    <a:pt x="336" y="146"/>
                  </a:lnTo>
                  <a:lnTo>
                    <a:pt x="341" y="141"/>
                  </a:lnTo>
                  <a:lnTo>
                    <a:pt x="355" y="142"/>
                  </a:lnTo>
                  <a:lnTo>
                    <a:pt x="353" y="146"/>
                  </a:lnTo>
                  <a:lnTo>
                    <a:pt x="357" y="146"/>
                  </a:lnTo>
                  <a:lnTo>
                    <a:pt x="359" y="154"/>
                  </a:lnTo>
                  <a:lnTo>
                    <a:pt x="352" y="159"/>
                  </a:lnTo>
                  <a:lnTo>
                    <a:pt x="357" y="159"/>
                  </a:lnTo>
                  <a:lnTo>
                    <a:pt x="357" y="167"/>
                  </a:lnTo>
                  <a:lnTo>
                    <a:pt x="342" y="171"/>
                  </a:lnTo>
                  <a:lnTo>
                    <a:pt x="347" y="174"/>
                  </a:lnTo>
                  <a:lnTo>
                    <a:pt x="351" y="182"/>
                  </a:lnTo>
                  <a:lnTo>
                    <a:pt x="342" y="196"/>
                  </a:lnTo>
                  <a:lnTo>
                    <a:pt x="346" y="201"/>
                  </a:lnTo>
                  <a:lnTo>
                    <a:pt x="355" y="198"/>
                  </a:lnTo>
                  <a:lnTo>
                    <a:pt x="352" y="202"/>
                  </a:lnTo>
                  <a:lnTo>
                    <a:pt x="357" y="210"/>
                  </a:lnTo>
                  <a:lnTo>
                    <a:pt x="355" y="213"/>
                  </a:lnTo>
                  <a:lnTo>
                    <a:pt x="355" y="216"/>
                  </a:lnTo>
                  <a:lnTo>
                    <a:pt x="355" y="216"/>
                  </a:lnTo>
                  <a:lnTo>
                    <a:pt x="346" y="230"/>
                  </a:lnTo>
                  <a:lnTo>
                    <a:pt x="346" y="236"/>
                  </a:lnTo>
                  <a:lnTo>
                    <a:pt x="340" y="236"/>
                  </a:lnTo>
                  <a:lnTo>
                    <a:pt x="336" y="231"/>
                  </a:lnTo>
                  <a:lnTo>
                    <a:pt x="336" y="233"/>
                  </a:lnTo>
                  <a:lnTo>
                    <a:pt x="334" y="235"/>
                  </a:lnTo>
                  <a:lnTo>
                    <a:pt x="333" y="231"/>
                  </a:lnTo>
                  <a:lnTo>
                    <a:pt x="325" y="232"/>
                  </a:lnTo>
                  <a:lnTo>
                    <a:pt x="324" y="236"/>
                  </a:lnTo>
                  <a:lnTo>
                    <a:pt x="319" y="237"/>
                  </a:lnTo>
                  <a:lnTo>
                    <a:pt x="323" y="239"/>
                  </a:lnTo>
                  <a:lnTo>
                    <a:pt x="327" y="236"/>
                  </a:lnTo>
                  <a:lnTo>
                    <a:pt x="330" y="236"/>
                  </a:lnTo>
                  <a:lnTo>
                    <a:pt x="328" y="242"/>
                  </a:lnTo>
                  <a:lnTo>
                    <a:pt x="330" y="248"/>
                  </a:lnTo>
                  <a:lnTo>
                    <a:pt x="328" y="250"/>
                  </a:lnTo>
                  <a:lnTo>
                    <a:pt x="322" y="248"/>
                  </a:lnTo>
                  <a:lnTo>
                    <a:pt x="314" y="249"/>
                  </a:lnTo>
                  <a:lnTo>
                    <a:pt x="313" y="243"/>
                  </a:lnTo>
                  <a:lnTo>
                    <a:pt x="308" y="243"/>
                  </a:lnTo>
                  <a:lnTo>
                    <a:pt x="306" y="247"/>
                  </a:lnTo>
                  <a:lnTo>
                    <a:pt x="307" y="249"/>
                  </a:lnTo>
                  <a:lnTo>
                    <a:pt x="301" y="253"/>
                  </a:lnTo>
                  <a:lnTo>
                    <a:pt x="302" y="262"/>
                  </a:lnTo>
                  <a:lnTo>
                    <a:pt x="295" y="254"/>
                  </a:lnTo>
                  <a:lnTo>
                    <a:pt x="290" y="255"/>
                  </a:lnTo>
                  <a:lnTo>
                    <a:pt x="285" y="249"/>
                  </a:lnTo>
                  <a:lnTo>
                    <a:pt x="280" y="256"/>
                  </a:lnTo>
                  <a:lnTo>
                    <a:pt x="274" y="255"/>
                  </a:lnTo>
                  <a:lnTo>
                    <a:pt x="277" y="258"/>
                  </a:lnTo>
                  <a:lnTo>
                    <a:pt x="274" y="259"/>
                  </a:lnTo>
                  <a:lnTo>
                    <a:pt x="272" y="271"/>
                  </a:lnTo>
                  <a:lnTo>
                    <a:pt x="266" y="271"/>
                  </a:lnTo>
                  <a:lnTo>
                    <a:pt x="256" y="276"/>
                  </a:lnTo>
                  <a:lnTo>
                    <a:pt x="252" y="276"/>
                  </a:lnTo>
                  <a:lnTo>
                    <a:pt x="251" y="268"/>
                  </a:lnTo>
                  <a:lnTo>
                    <a:pt x="247" y="271"/>
                  </a:lnTo>
                  <a:lnTo>
                    <a:pt x="245" y="264"/>
                  </a:lnTo>
                  <a:lnTo>
                    <a:pt x="234" y="270"/>
                  </a:lnTo>
                  <a:lnTo>
                    <a:pt x="234" y="264"/>
                  </a:lnTo>
                  <a:lnTo>
                    <a:pt x="232" y="265"/>
                  </a:lnTo>
                  <a:lnTo>
                    <a:pt x="230" y="258"/>
                  </a:lnTo>
                  <a:lnTo>
                    <a:pt x="224" y="256"/>
                  </a:lnTo>
                  <a:lnTo>
                    <a:pt x="225" y="251"/>
                  </a:lnTo>
                  <a:lnTo>
                    <a:pt x="219" y="248"/>
                  </a:lnTo>
                  <a:lnTo>
                    <a:pt x="219" y="244"/>
                  </a:lnTo>
                  <a:lnTo>
                    <a:pt x="210" y="247"/>
                  </a:lnTo>
                  <a:lnTo>
                    <a:pt x="210" y="250"/>
                  </a:lnTo>
                  <a:lnTo>
                    <a:pt x="204" y="255"/>
                  </a:lnTo>
                  <a:lnTo>
                    <a:pt x="206" y="261"/>
                  </a:lnTo>
                  <a:lnTo>
                    <a:pt x="205" y="268"/>
                  </a:lnTo>
                  <a:lnTo>
                    <a:pt x="201" y="267"/>
                  </a:lnTo>
                  <a:lnTo>
                    <a:pt x="199" y="272"/>
                  </a:lnTo>
                  <a:lnTo>
                    <a:pt x="185" y="273"/>
                  </a:lnTo>
                  <a:lnTo>
                    <a:pt x="180" y="278"/>
                  </a:lnTo>
                  <a:lnTo>
                    <a:pt x="172" y="282"/>
                  </a:lnTo>
                  <a:lnTo>
                    <a:pt x="154" y="287"/>
                  </a:lnTo>
                  <a:lnTo>
                    <a:pt x="157" y="293"/>
                  </a:lnTo>
                  <a:lnTo>
                    <a:pt x="156" y="299"/>
                  </a:lnTo>
                  <a:lnTo>
                    <a:pt x="146" y="307"/>
                  </a:lnTo>
                  <a:lnTo>
                    <a:pt x="141" y="302"/>
                  </a:lnTo>
                  <a:lnTo>
                    <a:pt x="134" y="304"/>
                  </a:lnTo>
                  <a:lnTo>
                    <a:pt x="121" y="296"/>
                  </a:lnTo>
                  <a:lnTo>
                    <a:pt x="116" y="296"/>
                  </a:lnTo>
                  <a:lnTo>
                    <a:pt x="111" y="288"/>
                  </a:lnTo>
                  <a:lnTo>
                    <a:pt x="101" y="288"/>
                  </a:lnTo>
                  <a:lnTo>
                    <a:pt x="98" y="284"/>
                  </a:lnTo>
                  <a:lnTo>
                    <a:pt x="89" y="289"/>
                  </a:lnTo>
                  <a:lnTo>
                    <a:pt x="87" y="298"/>
                  </a:lnTo>
                  <a:lnTo>
                    <a:pt x="77" y="301"/>
                  </a:lnTo>
                  <a:lnTo>
                    <a:pt x="76" y="305"/>
                  </a:lnTo>
                  <a:lnTo>
                    <a:pt x="68" y="308"/>
                  </a:lnTo>
                  <a:lnTo>
                    <a:pt x="56" y="301"/>
                  </a:lnTo>
                  <a:lnTo>
                    <a:pt x="56" y="301"/>
                  </a:lnTo>
                  <a:lnTo>
                    <a:pt x="57" y="295"/>
                  </a:lnTo>
                  <a:lnTo>
                    <a:pt x="67" y="284"/>
                  </a:lnTo>
                  <a:lnTo>
                    <a:pt x="66" y="281"/>
                  </a:lnTo>
                  <a:lnTo>
                    <a:pt x="62" y="279"/>
                  </a:lnTo>
                  <a:lnTo>
                    <a:pt x="65" y="279"/>
                  </a:lnTo>
                  <a:lnTo>
                    <a:pt x="70" y="270"/>
                  </a:lnTo>
                  <a:lnTo>
                    <a:pt x="73" y="273"/>
                  </a:lnTo>
                  <a:lnTo>
                    <a:pt x="74" y="267"/>
                  </a:lnTo>
                  <a:lnTo>
                    <a:pt x="63" y="265"/>
                  </a:lnTo>
                  <a:lnTo>
                    <a:pt x="63" y="260"/>
                  </a:lnTo>
                  <a:lnTo>
                    <a:pt x="57" y="258"/>
                  </a:lnTo>
                  <a:lnTo>
                    <a:pt x="59" y="249"/>
                  </a:lnTo>
                  <a:lnTo>
                    <a:pt x="50" y="253"/>
                  </a:lnTo>
                  <a:lnTo>
                    <a:pt x="50" y="245"/>
                  </a:lnTo>
                  <a:lnTo>
                    <a:pt x="44" y="244"/>
                  </a:lnTo>
                  <a:lnTo>
                    <a:pt x="43" y="241"/>
                  </a:lnTo>
                  <a:lnTo>
                    <a:pt x="44" y="235"/>
                  </a:lnTo>
                  <a:lnTo>
                    <a:pt x="48" y="236"/>
                  </a:lnTo>
                  <a:lnTo>
                    <a:pt x="51" y="226"/>
                  </a:lnTo>
                  <a:lnTo>
                    <a:pt x="51" y="214"/>
                  </a:lnTo>
                  <a:lnTo>
                    <a:pt x="56" y="211"/>
                  </a:lnTo>
                  <a:lnTo>
                    <a:pt x="57" y="202"/>
                  </a:lnTo>
                  <a:lnTo>
                    <a:pt x="66" y="193"/>
                  </a:lnTo>
                  <a:lnTo>
                    <a:pt x="65" y="188"/>
                  </a:lnTo>
                  <a:lnTo>
                    <a:pt x="59" y="182"/>
                  </a:lnTo>
                  <a:lnTo>
                    <a:pt x="59" y="179"/>
                  </a:lnTo>
                  <a:lnTo>
                    <a:pt x="52" y="178"/>
                  </a:lnTo>
                  <a:lnTo>
                    <a:pt x="49" y="170"/>
                  </a:lnTo>
                  <a:lnTo>
                    <a:pt x="45" y="176"/>
                  </a:lnTo>
                  <a:lnTo>
                    <a:pt x="32" y="175"/>
                  </a:lnTo>
                  <a:lnTo>
                    <a:pt x="24" y="184"/>
                  </a:lnTo>
                  <a:lnTo>
                    <a:pt x="13" y="182"/>
                  </a:lnTo>
                  <a:lnTo>
                    <a:pt x="9" y="176"/>
                  </a:lnTo>
                  <a:lnTo>
                    <a:pt x="10" y="169"/>
                  </a:lnTo>
                  <a:lnTo>
                    <a:pt x="9" y="169"/>
                  </a:lnTo>
                  <a:lnTo>
                    <a:pt x="6" y="164"/>
                  </a:lnTo>
                  <a:lnTo>
                    <a:pt x="11" y="159"/>
                  </a:lnTo>
                  <a:lnTo>
                    <a:pt x="11" y="154"/>
                  </a:lnTo>
                  <a:lnTo>
                    <a:pt x="6" y="148"/>
                  </a:lnTo>
                  <a:lnTo>
                    <a:pt x="1" y="151"/>
                  </a:lnTo>
                  <a:lnTo>
                    <a:pt x="0" y="147"/>
                  </a:lnTo>
                  <a:lnTo>
                    <a:pt x="4" y="146"/>
                  </a:lnTo>
                  <a:lnTo>
                    <a:pt x="3" y="144"/>
                  </a:lnTo>
                  <a:lnTo>
                    <a:pt x="6" y="142"/>
                  </a:lnTo>
                  <a:lnTo>
                    <a:pt x="17" y="130"/>
                  </a:lnTo>
                  <a:lnTo>
                    <a:pt x="21" y="122"/>
                  </a:lnTo>
                  <a:lnTo>
                    <a:pt x="26" y="122"/>
                  </a:lnTo>
                  <a:lnTo>
                    <a:pt x="26" y="125"/>
                  </a:lnTo>
                  <a:lnTo>
                    <a:pt x="35" y="133"/>
                  </a:lnTo>
                  <a:lnTo>
                    <a:pt x="40" y="130"/>
                  </a:lnTo>
                  <a:lnTo>
                    <a:pt x="46" y="119"/>
                  </a:lnTo>
                  <a:lnTo>
                    <a:pt x="55" y="124"/>
                  </a:lnTo>
                  <a:lnTo>
                    <a:pt x="56" y="129"/>
                  </a:lnTo>
                  <a:lnTo>
                    <a:pt x="61" y="130"/>
                  </a:lnTo>
                  <a:lnTo>
                    <a:pt x="68" y="128"/>
                  </a:lnTo>
                  <a:lnTo>
                    <a:pt x="71" y="130"/>
                  </a:lnTo>
                  <a:lnTo>
                    <a:pt x="73" y="128"/>
                  </a:lnTo>
                  <a:lnTo>
                    <a:pt x="77" y="131"/>
                  </a:lnTo>
                  <a:lnTo>
                    <a:pt x="89" y="123"/>
                  </a:lnTo>
                  <a:lnTo>
                    <a:pt x="96" y="127"/>
                  </a:lnTo>
                  <a:lnTo>
                    <a:pt x="100" y="117"/>
                  </a:lnTo>
                  <a:lnTo>
                    <a:pt x="99" y="114"/>
                  </a:lnTo>
                  <a:lnTo>
                    <a:pt x="104" y="110"/>
                  </a:lnTo>
                  <a:lnTo>
                    <a:pt x="102" y="104"/>
                  </a:lnTo>
                  <a:lnTo>
                    <a:pt x="102" y="104"/>
                  </a:lnTo>
                  <a:lnTo>
                    <a:pt x="113" y="99"/>
                  </a:lnTo>
                  <a:lnTo>
                    <a:pt x="123" y="107"/>
                  </a:lnTo>
                  <a:lnTo>
                    <a:pt x="150" y="99"/>
                  </a:lnTo>
                  <a:lnTo>
                    <a:pt x="157" y="100"/>
                  </a:lnTo>
                  <a:lnTo>
                    <a:pt x="166" y="96"/>
                  </a:lnTo>
                  <a:lnTo>
                    <a:pt x="165" y="85"/>
                  </a:lnTo>
                  <a:lnTo>
                    <a:pt x="161" y="83"/>
                  </a:lnTo>
                  <a:lnTo>
                    <a:pt x="160" y="77"/>
                  </a:lnTo>
                  <a:lnTo>
                    <a:pt x="154" y="72"/>
                  </a:lnTo>
                  <a:lnTo>
                    <a:pt x="147" y="74"/>
                  </a:lnTo>
                  <a:lnTo>
                    <a:pt x="146" y="77"/>
                  </a:lnTo>
                  <a:lnTo>
                    <a:pt x="143" y="74"/>
                  </a:lnTo>
                  <a:lnTo>
                    <a:pt x="138" y="76"/>
                  </a:lnTo>
                  <a:lnTo>
                    <a:pt x="138" y="67"/>
                  </a:lnTo>
                  <a:lnTo>
                    <a:pt x="134" y="64"/>
                  </a:lnTo>
                  <a:lnTo>
                    <a:pt x="132" y="61"/>
                  </a:lnTo>
                  <a:lnTo>
                    <a:pt x="128" y="66"/>
                  </a:lnTo>
                  <a:lnTo>
                    <a:pt x="123" y="62"/>
                  </a:lnTo>
                  <a:lnTo>
                    <a:pt x="122" y="51"/>
                  </a:lnTo>
                  <a:lnTo>
                    <a:pt x="129" y="42"/>
                  </a:lnTo>
                  <a:lnTo>
                    <a:pt x="139" y="43"/>
                  </a:lnTo>
                  <a:lnTo>
                    <a:pt x="138" y="39"/>
                  </a:lnTo>
                  <a:lnTo>
                    <a:pt x="144" y="33"/>
                  </a:lnTo>
                  <a:lnTo>
                    <a:pt x="165" y="50"/>
                  </a:lnTo>
                  <a:lnTo>
                    <a:pt x="167" y="51"/>
                  </a:lnTo>
                  <a:lnTo>
                    <a:pt x="168" y="48"/>
                  </a:lnTo>
                  <a:close/>
                </a:path>
              </a:pathLst>
            </a:custGeom>
            <a:grpFill/>
            <a:ln w="3175" cap="flat">
              <a:solidFill>
                <a:srgbClr val="007CA8">
                  <a:alpha val="25000"/>
                </a:srgb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黑体" panose="02010609060101010101" pitchFamily="49" charset="-122"/>
              </a:endParaRPr>
            </a:p>
          </p:txBody>
        </p:sp>
        <p:sp>
          <p:nvSpPr>
            <p:cNvPr id="401" name="Freeform 9">
              <a:extLst>
                <a:ext uri="{FF2B5EF4-FFF2-40B4-BE49-F238E27FC236}">
                  <a16:creationId xmlns:a16="http://schemas.microsoft.com/office/drawing/2014/main" id="{8FA8F396-7C7C-4467-9AB5-CF1893AB1CDE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9038" y="4514851"/>
              <a:ext cx="231775" cy="200025"/>
            </a:xfrm>
            <a:custGeom>
              <a:avLst/>
              <a:gdLst>
                <a:gd name="T0" fmla="*/ 132 w 146"/>
                <a:gd name="T1" fmla="*/ 10 h 126"/>
                <a:gd name="T2" fmla="*/ 146 w 146"/>
                <a:gd name="T3" fmla="*/ 33 h 126"/>
                <a:gd name="T4" fmla="*/ 134 w 146"/>
                <a:gd name="T5" fmla="*/ 35 h 126"/>
                <a:gd name="T6" fmla="*/ 132 w 146"/>
                <a:gd name="T7" fmla="*/ 34 h 126"/>
                <a:gd name="T8" fmla="*/ 130 w 146"/>
                <a:gd name="T9" fmla="*/ 46 h 126"/>
                <a:gd name="T10" fmla="*/ 126 w 146"/>
                <a:gd name="T11" fmla="*/ 53 h 126"/>
                <a:gd name="T12" fmla="*/ 118 w 146"/>
                <a:gd name="T13" fmla="*/ 70 h 126"/>
                <a:gd name="T14" fmla="*/ 116 w 146"/>
                <a:gd name="T15" fmla="*/ 86 h 126"/>
                <a:gd name="T16" fmla="*/ 110 w 146"/>
                <a:gd name="T17" fmla="*/ 95 h 126"/>
                <a:gd name="T18" fmla="*/ 96 w 146"/>
                <a:gd name="T19" fmla="*/ 97 h 126"/>
                <a:gd name="T20" fmla="*/ 88 w 146"/>
                <a:gd name="T21" fmla="*/ 113 h 126"/>
                <a:gd name="T22" fmla="*/ 71 w 146"/>
                <a:gd name="T23" fmla="*/ 112 h 126"/>
                <a:gd name="T24" fmla="*/ 62 w 146"/>
                <a:gd name="T25" fmla="*/ 123 h 126"/>
                <a:gd name="T26" fmla="*/ 60 w 146"/>
                <a:gd name="T27" fmla="*/ 126 h 126"/>
                <a:gd name="T28" fmla="*/ 55 w 146"/>
                <a:gd name="T29" fmla="*/ 123 h 126"/>
                <a:gd name="T30" fmla="*/ 54 w 146"/>
                <a:gd name="T31" fmla="*/ 120 h 126"/>
                <a:gd name="T32" fmla="*/ 34 w 146"/>
                <a:gd name="T33" fmla="*/ 119 h 126"/>
                <a:gd name="T34" fmla="*/ 23 w 146"/>
                <a:gd name="T35" fmla="*/ 114 h 126"/>
                <a:gd name="T36" fmla="*/ 5 w 146"/>
                <a:gd name="T37" fmla="*/ 104 h 126"/>
                <a:gd name="T38" fmla="*/ 1 w 146"/>
                <a:gd name="T39" fmla="*/ 84 h 126"/>
                <a:gd name="T40" fmla="*/ 0 w 146"/>
                <a:gd name="T41" fmla="*/ 67 h 126"/>
                <a:gd name="T42" fmla="*/ 1 w 146"/>
                <a:gd name="T43" fmla="*/ 61 h 126"/>
                <a:gd name="T44" fmla="*/ 5 w 146"/>
                <a:gd name="T45" fmla="*/ 50 h 126"/>
                <a:gd name="T46" fmla="*/ 25 w 146"/>
                <a:gd name="T47" fmla="*/ 36 h 126"/>
                <a:gd name="T48" fmla="*/ 40 w 146"/>
                <a:gd name="T49" fmla="*/ 24 h 126"/>
                <a:gd name="T50" fmla="*/ 34 w 146"/>
                <a:gd name="T51" fmla="*/ 23 h 126"/>
                <a:gd name="T52" fmla="*/ 43 w 146"/>
                <a:gd name="T53" fmla="*/ 16 h 126"/>
                <a:gd name="T54" fmla="*/ 56 w 146"/>
                <a:gd name="T55" fmla="*/ 13 h 126"/>
                <a:gd name="T56" fmla="*/ 66 w 146"/>
                <a:gd name="T57" fmla="*/ 10 h 126"/>
                <a:gd name="T58" fmla="*/ 73 w 146"/>
                <a:gd name="T59" fmla="*/ 11 h 126"/>
                <a:gd name="T60" fmla="*/ 81 w 146"/>
                <a:gd name="T61" fmla="*/ 11 h 126"/>
                <a:gd name="T62" fmla="*/ 92 w 146"/>
                <a:gd name="T63" fmla="*/ 10 h 126"/>
                <a:gd name="T64" fmla="*/ 101 w 146"/>
                <a:gd name="T65" fmla="*/ 9 h 126"/>
                <a:gd name="T66" fmla="*/ 120 w 146"/>
                <a:gd name="T67" fmla="*/ 10 h 126"/>
                <a:gd name="T68" fmla="*/ 118 w 146"/>
                <a:gd name="T69" fmla="*/ 5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46" h="126">
                  <a:moveTo>
                    <a:pt x="126" y="0"/>
                  </a:moveTo>
                  <a:lnTo>
                    <a:pt x="132" y="10"/>
                  </a:lnTo>
                  <a:lnTo>
                    <a:pt x="141" y="10"/>
                  </a:lnTo>
                  <a:lnTo>
                    <a:pt x="146" y="33"/>
                  </a:lnTo>
                  <a:lnTo>
                    <a:pt x="137" y="40"/>
                  </a:lnTo>
                  <a:lnTo>
                    <a:pt x="134" y="35"/>
                  </a:lnTo>
                  <a:lnTo>
                    <a:pt x="138" y="34"/>
                  </a:lnTo>
                  <a:lnTo>
                    <a:pt x="132" y="34"/>
                  </a:lnTo>
                  <a:lnTo>
                    <a:pt x="134" y="39"/>
                  </a:lnTo>
                  <a:lnTo>
                    <a:pt x="130" y="46"/>
                  </a:lnTo>
                  <a:lnTo>
                    <a:pt x="126" y="49"/>
                  </a:lnTo>
                  <a:lnTo>
                    <a:pt x="126" y="53"/>
                  </a:lnTo>
                  <a:lnTo>
                    <a:pt x="117" y="63"/>
                  </a:lnTo>
                  <a:lnTo>
                    <a:pt x="118" y="70"/>
                  </a:lnTo>
                  <a:lnTo>
                    <a:pt x="115" y="78"/>
                  </a:lnTo>
                  <a:lnTo>
                    <a:pt x="116" y="86"/>
                  </a:lnTo>
                  <a:lnTo>
                    <a:pt x="112" y="89"/>
                  </a:lnTo>
                  <a:lnTo>
                    <a:pt x="110" y="95"/>
                  </a:lnTo>
                  <a:lnTo>
                    <a:pt x="101" y="95"/>
                  </a:lnTo>
                  <a:lnTo>
                    <a:pt x="96" y="97"/>
                  </a:lnTo>
                  <a:lnTo>
                    <a:pt x="90" y="103"/>
                  </a:lnTo>
                  <a:lnTo>
                    <a:pt x="88" y="113"/>
                  </a:lnTo>
                  <a:lnTo>
                    <a:pt x="81" y="110"/>
                  </a:lnTo>
                  <a:lnTo>
                    <a:pt x="71" y="112"/>
                  </a:lnTo>
                  <a:lnTo>
                    <a:pt x="68" y="123"/>
                  </a:lnTo>
                  <a:lnTo>
                    <a:pt x="62" y="123"/>
                  </a:lnTo>
                  <a:lnTo>
                    <a:pt x="60" y="126"/>
                  </a:lnTo>
                  <a:lnTo>
                    <a:pt x="60" y="126"/>
                  </a:lnTo>
                  <a:lnTo>
                    <a:pt x="59" y="124"/>
                  </a:lnTo>
                  <a:lnTo>
                    <a:pt x="55" y="123"/>
                  </a:lnTo>
                  <a:lnTo>
                    <a:pt x="54" y="125"/>
                  </a:lnTo>
                  <a:lnTo>
                    <a:pt x="54" y="120"/>
                  </a:lnTo>
                  <a:lnTo>
                    <a:pt x="51" y="119"/>
                  </a:lnTo>
                  <a:lnTo>
                    <a:pt x="34" y="119"/>
                  </a:lnTo>
                  <a:lnTo>
                    <a:pt x="31" y="114"/>
                  </a:lnTo>
                  <a:lnTo>
                    <a:pt x="23" y="114"/>
                  </a:lnTo>
                  <a:lnTo>
                    <a:pt x="22" y="112"/>
                  </a:lnTo>
                  <a:lnTo>
                    <a:pt x="5" y="104"/>
                  </a:lnTo>
                  <a:lnTo>
                    <a:pt x="6" y="90"/>
                  </a:lnTo>
                  <a:lnTo>
                    <a:pt x="1" y="84"/>
                  </a:lnTo>
                  <a:lnTo>
                    <a:pt x="4" y="78"/>
                  </a:lnTo>
                  <a:lnTo>
                    <a:pt x="0" y="67"/>
                  </a:lnTo>
                  <a:lnTo>
                    <a:pt x="5" y="63"/>
                  </a:lnTo>
                  <a:lnTo>
                    <a:pt x="1" y="61"/>
                  </a:lnTo>
                  <a:lnTo>
                    <a:pt x="3" y="55"/>
                  </a:lnTo>
                  <a:lnTo>
                    <a:pt x="5" y="50"/>
                  </a:lnTo>
                  <a:lnTo>
                    <a:pt x="9" y="50"/>
                  </a:lnTo>
                  <a:lnTo>
                    <a:pt x="25" y="36"/>
                  </a:lnTo>
                  <a:lnTo>
                    <a:pt x="40" y="28"/>
                  </a:lnTo>
                  <a:lnTo>
                    <a:pt x="40" y="24"/>
                  </a:lnTo>
                  <a:lnTo>
                    <a:pt x="35" y="27"/>
                  </a:lnTo>
                  <a:lnTo>
                    <a:pt x="34" y="23"/>
                  </a:lnTo>
                  <a:lnTo>
                    <a:pt x="40" y="17"/>
                  </a:lnTo>
                  <a:lnTo>
                    <a:pt x="43" y="16"/>
                  </a:lnTo>
                  <a:lnTo>
                    <a:pt x="54" y="21"/>
                  </a:lnTo>
                  <a:lnTo>
                    <a:pt x="56" y="13"/>
                  </a:lnTo>
                  <a:lnTo>
                    <a:pt x="61" y="11"/>
                  </a:lnTo>
                  <a:lnTo>
                    <a:pt x="66" y="10"/>
                  </a:lnTo>
                  <a:lnTo>
                    <a:pt x="72" y="15"/>
                  </a:lnTo>
                  <a:lnTo>
                    <a:pt x="73" y="11"/>
                  </a:lnTo>
                  <a:lnTo>
                    <a:pt x="76" y="13"/>
                  </a:lnTo>
                  <a:lnTo>
                    <a:pt x="81" y="11"/>
                  </a:lnTo>
                  <a:lnTo>
                    <a:pt x="85" y="13"/>
                  </a:lnTo>
                  <a:lnTo>
                    <a:pt x="92" y="10"/>
                  </a:lnTo>
                  <a:lnTo>
                    <a:pt x="94" y="6"/>
                  </a:lnTo>
                  <a:lnTo>
                    <a:pt x="101" y="9"/>
                  </a:lnTo>
                  <a:lnTo>
                    <a:pt x="107" y="5"/>
                  </a:lnTo>
                  <a:lnTo>
                    <a:pt x="120" y="10"/>
                  </a:lnTo>
                  <a:lnTo>
                    <a:pt x="121" y="15"/>
                  </a:lnTo>
                  <a:lnTo>
                    <a:pt x="118" y="5"/>
                  </a:lnTo>
                  <a:lnTo>
                    <a:pt x="126" y="0"/>
                  </a:lnTo>
                  <a:close/>
                </a:path>
              </a:pathLst>
            </a:custGeom>
            <a:grpFill/>
            <a:ln w="3175" cap="flat">
              <a:solidFill>
                <a:srgbClr val="007CA8">
                  <a:alpha val="25000"/>
                </a:srgb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黑体" panose="02010609060101010101" pitchFamily="49" charset="-122"/>
              </a:endParaRPr>
            </a:p>
          </p:txBody>
        </p:sp>
        <p:sp>
          <p:nvSpPr>
            <p:cNvPr id="402" name="Freeform 10">
              <a:extLst>
                <a:ext uri="{FF2B5EF4-FFF2-40B4-BE49-F238E27FC236}">
                  <a16:creationId xmlns:a16="http://schemas.microsoft.com/office/drawing/2014/main" id="{29CDB9DD-F1E6-43D6-A97C-1FC87F84BB0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00688" y="4270376"/>
              <a:ext cx="53975" cy="38100"/>
            </a:xfrm>
            <a:custGeom>
              <a:avLst/>
              <a:gdLst>
                <a:gd name="T0" fmla="*/ 24 w 34"/>
                <a:gd name="T1" fmla="*/ 18 h 24"/>
                <a:gd name="T2" fmla="*/ 25 w 34"/>
                <a:gd name="T3" fmla="*/ 23 h 24"/>
                <a:gd name="T4" fmla="*/ 23 w 34"/>
                <a:gd name="T5" fmla="*/ 22 h 24"/>
                <a:gd name="T6" fmla="*/ 23 w 34"/>
                <a:gd name="T7" fmla="*/ 24 h 24"/>
                <a:gd name="T8" fmla="*/ 17 w 34"/>
                <a:gd name="T9" fmla="*/ 18 h 24"/>
                <a:gd name="T10" fmla="*/ 24 w 34"/>
                <a:gd name="T11" fmla="*/ 18 h 24"/>
                <a:gd name="T12" fmla="*/ 12 w 34"/>
                <a:gd name="T13" fmla="*/ 15 h 24"/>
                <a:gd name="T14" fmla="*/ 9 w 34"/>
                <a:gd name="T15" fmla="*/ 23 h 24"/>
                <a:gd name="T16" fmla="*/ 8 w 34"/>
                <a:gd name="T17" fmla="*/ 21 h 24"/>
                <a:gd name="T18" fmla="*/ 0 w 34"/>
                <a:gd name="T19" fmla="*/ 23 h 24"/>
                <a:gd name="T20" fmla="*/ 3 w 34"/>
                <a:gd name="T21" fmla="*/ 17 h 24"/>
                <a:gd name="T22" fmla="*/ 12 w 34"/>
                <a:gd name="T23" fmla="*/ 15 h 24"/>
                <a:gd name="T24" fmla="*/ 5 w 34"/>
                <a:gd name="T25" fmla="*/ 11 h 24"/>
                <a:gd name="T26" fmla="*/ 12 w 34"/>
                <a:gd name="T27" fmla="*/ 4 h 24"/>
                <a:gd name="T28" fmla="*/ 12 w 34"/>
                <a:gd name="T29" fmla="*/ 4 h 24"/>
                <a:gd name="T30" fmla="*/ 19 w 34"/>
                <a:gd name="T31" fmla="*/ 0 h 24"/>
                <a:gd name="T32" fmla="*/ 23 w 34"/>
                <a:gd name="T33" fmla="*/ 1 h 24"/>
                <a:gd name="T34" fmla="*/ 23 w 34"/>
                <a:gd name="T35" fmla="*/ 1 h 24"/>
                <a:gd name="T36" fmla="*/ 22 w 34"/>
                <a:gd name="T37" fmla="*/ 2 h 24"/>
                <a:gd name="T38" fmla="*/ 25 w 34"/>
                <a:gd name="T39" fmla="*/ 1 h 24"/>
                <a:gd name="T40" fmla="*/ 26 w 34"/>
                <a:gd name="T41" fmla="*/ 4 h 24"/>
                <a:gd name="T42" fmla="*/ 30 w 34"/>
                <a:gd name="T43" fmla="*/ 4 h 24"/>
                <a:gd name="T44" fmla="*/ 20 w 34"/>
                <a:gd name="T45" fmla="*/ 7 h 24"/>
                <a:gd name="T46" fmla="*/ 25 w 34"/>
                <a:gd name="T47" fmla="*/ 10 h 24"/>
                <a:gd name="T48" fmla="*/ 29 w 34"/>
                <a:gd name="T49" fmla="*/ 5 h 24"/>
                <a:gd name="T50" fmla="*/ 34 w 34"/>
                <a:gd name="T51" fmla="*/ 9 h 24"/>
                <a:gd name="T52" fmla="*/ 31 w 34"/>
                <a:gd name="T53" fmla="*/ 13 h 24"/>
                <a:gd name="T54" fmla="*/ 26 w 34"/>
                <a:gd name="T55" fmla="*/ 11 h 24"/>
                <a:gd name="T56" fmla="*/ 25 w 34"/>
                <a:gd name="T57" fmla="*/ 13 h 24"/>
                <a:gd name="T58" fmla="*/ 29 w 34"/>
                <a:gd name="T59" fmla="*/ 17 h 24"/>
                <a:gd name="T60" fmla="*/ 28 w 34"/>
                <a:gd name="T61" fmla="*/ 19 h 24"/>
                <a:gd name="T62" fmla="*/ 15 w 34"/>
                <a:gd name="T63" fmla="*/ 12 h 24"/>
                <a:gd name="T64" fmla="*/ 5 w 34"/>
                <a:gd name="T65" fmla="*/ 12 h 24"/>
                <a:gd name="T66" fmla="*/ 5 w 34"/>
                <a:gd name="T67" fmla="*/ 11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4" h="24">
                  <a:moveTo>
                    <a:pt x="24" y="18"/>
                  </a:moveTo>
                  <a:lnTo>
                    <a:pt x="25" y="23"/>
                  </a:lnTo>
                  <a:lnTo>
                    <a:pt x="23" y="22"/>
                  </a:lnTo>
                  <a:lnTo>
                    <a:pt x="23" y="24"/>
                  </a:lnTo>
                  <a:lnTo>
                    <a:pt x="17" y="18"/>
                  </a:lnTo>
                  <a:lnTo>
                    <a:pt x="24" y="18"/>
                  </a:lnTo>
                  <a:close/>
                  <a:moveTo>
                    <a:pt x="12" y="15"/>
                  </a:moveTo>
                  <a:lnTo>
                    <a:pt x="9" y="23"/>
                  </a:lnTo>
                  <a:lnTo>
                    <a:pt x="8" y="21"/>
                  </a:lnTo>
                  <a:lnTo>
                    <a:pt x="0" y="23"/>
                  </a:lnTo>
                  <a:lnTo>
                    <a:pt x="3" y="17"/>
                  </a:lnTo>
                  <a:lnTo>
                    <a:pt x="12" y="15"/>
                  </a:lnTo>
                  <a:close/>
                  <a:moveTo>
                    <a:pt x="5" y="11"/>
                  </a:moveTo>
                  <a:lnTo>
                    <a:pt x="12" y="4"/>
                  </a:lnTo>
                  <a:lnTo>
                    <a:pt x="12" y="4"/>
                  </a:lnTo>
                  <a:lnTo>
                    <a:pt x="19" y="0"/>
                  </a:lnTo>
                  <a:lnTo>
                    <a:pt x="23" y="1"/>
                  </a:lnTo>
                  <a:lnTo>
                    <a:pt x="23" y="1"/>
                  </a:lnTo>
                  <a:lnTo>
                    <a:pt x="22" y="2"/>
                  </a:lnTo>
                  <a:lnTo>
                    <a:pt x="25" y="1"/>
                  </a:lnTo>
                  <a:lnTo>
                    <a:pt x="26" y="4"/>
                  </a:lnTo>
                  <a:lnTo>
                    <a:pt x="30" y="4"/>
                  </a:lnTo>
                  <a:lnTo>
                    <a:pt x="20" y="7"/>
                  </a:lnTo>
                  <a:lnTo>
                    <a:pt x="25" y="10"/>
                  </a:lnTo>
                  <a:lnTo>
                    <a:pt x="29" y="5"/>
                  </a:lnTo>
                  <a:lnTo>
                    <a:pt x="34" y="9"/>
                  </a:lnTo>
                  <a:lnTo>
                    <a:pt x="31" y="13"/>
                  </a:lnTo>
                  <a:lnTo>
                    <a:pt x="26" y="11"/>
                  </a:lnTo>
                  <a:lnTo>
                    <a:pt x="25" y="13"/>
                  </a:lnTo>
                  <a:lnTo>
                    <a:pt x="29" y="17"/>
                  </a:lnTo>
                  <a:lnTo>
                    <a:pt x="28" y="19"/>
                  </a:lnTo>
                  <a:lnTo>
                    <a:pt x="15" y="12"/>
                  </a:lnTo>
                  <a:lnTo>
                    <a:pt x="5" y="12"/>
                  </a:lnTo>
                  <a:lnTo>
                    <a:pt x="5" y="11"/>
                  </a:lnTo>
                  <a:close/>
                </a:path>
              </a:pathLst>
            </a:custGeom>
            <a:grpFill/>
            <a:ln w="3175" cap="flat">
              <a:solidFill>
                <a:srgbClr val="007CA8">
                  <a:alpha val="25000"/>
                </a:srgb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黑体" panose="02010609060101010101" pitchFamily="49" charset="-122"/>
              </a:endParaRPr>
            </a:p>
          </p:txBody>
        </p:sp>
        <p:sp>
          <p:nvSpPr>
            <p:cNvPr id="403" name="Freeform 11">
              <a:extLst>
                <a:ext uri="{FF2B5EF4-FFF2-40B4-BE49-F238E27FC236}">
                  <a16:creationId xmlns:a16="http://schemas.microsoft.com/office/drawing/2014/main" id="{614642EE-666D-4106-8DAA-2B80C18FF1B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03951" y="427038"/>
              <a:ext cx="1300163" cy="1462088"/>
            </a:xfrm>
            <a:custGeom>
              <a:avLst/>
              <a:gdLst>
                <a:gd name="T0" fmla="*/ 184 w 819"/>
                <a:gd name="T1" fmla="*/ 19 h 921"/>
                <a:gd name="T2" fmla="*/ 258 w 819"/>
                <a:gd name="T3" fmla="*/ 46 h 921"/>
                <a:gd name="T4" fmla="*/ 294 w 819"/>
                <a:gd name="T5" fmla="*/ 76 h 921"/>
                <a:gd name="T6" fmla="*/ 302 w 819"/>
                <a:gd name="T7" fmla="*/ 109 h 921"/>
                <a:gd name="T8" fmla="*/ 318 w 819"/>
                <a:gd name="T9" fmla="*/ 160 h 921"/>
                <a:gd name="T10" fmla="*/ 340 w 819"/>
                <a:gd name="T11" fmla="*/ 220 h 921"/>
                <a:gd name="T12" fmla="*/ 368 w 819"/>
                <a:gd name="T13" fmla="*/ 275 h 921"/>
                <a:gd name="T14" fmla="*/ 382 w 819"/>
                <a:gd name="T15" fmla="*/ 351 h 921"/>
                <a:gd name="T16" fmla="*/ 425 w 819"/>
                <a:gd name="T17" fmla="*/ 391 h 921"/>
                <a:gd name="T18" fmla="*/ 484 w 819"/>
                <a:gd name="T19" fmla="*/ 401 h 921"/>
                <a:gd name="T20" fmla="*/ 521 w 819"/>
                <a:gd name="T21" fmla="*/ 427 h 921"/>
                <a:gd name="T22" fmla="*/ 569 w 819"/>
                <a:gd name="T23" fmla="*/ 483 h 921"/>
                <a:gd name="T24" fmla="*/ 607 w 819"/>
                <a:gd name="T25" fmla="*/ 551 h 921"/>
                <a:gd name="T26" fmla="*/ 686 w 819"/>
                <a:gd name="T27" fmla="*/ 553 h 921"/>
                <a:gd name="T28" fmla="*/ 759 w 819"/>
                <a:gd name="T29" fmla="*/ 509 h 921"/>
                <a:gd name="T30" fmla="*/ 815 w 819"/>
                <a:gd name="T31" fmla="*/ 503 h 921"/>
                <a:gd name="T32" fmla="*/ 783 w 819"/>
                <a:gd name="T33" fmla="*/ 588 h 921"/>
                <a:gd name="T34" fmla="*/ 764 w 819"/>
                <a:gd name="T35" fmla="*/ 662 h 921"/>
                <a:gd name="T36" fmla="*/ 753 w 819"/>
                <a:gd name="T37" fmla="*/ 708 h 921"/>
                <a:gd name="T38" fmla="*/ 739 w 819"/>
                <a:gd name="T39" fmla="*/ 733 h 921"/>
                <a:gd name="T40" fmla="*/ 720 w 819"/>
                <a:gd name="T41" fmla="*/ 778 h 921"/>
                <a:gd name="T42" fmla="*/ 648 w 819"/>
                <a:gd name="T43" fmla="*/ 765 h 921"/>
                <a:gd name="T44" fmla="*/ 613 w 819"/>
                <a:gd name="T45" fmla="*/ 790 h 921"/>
                <a:gd name="T46" fmla="*/ 603 w 819"/>
                <a:gd name="T47" fmla="*/ 912 h 921"/>
                <a:gd name="T48" fmla="*/ 563 w 819"/>
                <a:gd name="T49" fmla="*/ 903 h 921"/>
                <a:gd name="T50" fmla="*/ 515 w 819"/>
                <a:gd name="T51" fmla="*/ 882 h 921"/>
                <a:gd name="T52" fmla="*/ 457 w 819"/>
                <a:gd name="T53" fmla="*/ 895 h 921"/>
                <a:gd name="T54" fmla="*/ 420 w 819"/>
                <a:gd name="T55" fmla="*/ 844 h 921"/>
                <a:gd name="T56" fmla="*/ 395 w 819"/>
                <a:gd name="T57" fmla="*/ 864 h 921"/>
                <a:gd name="T58" fmla="*/ 382 w 819"/>
                <a:gd name="T59" fmla="*/ 824 h 921"/>
                <a:gd name="T60" fmla="*/ 347 w 819"/>
                <a:gd name="T61" fmla="*/ 777 h 921"/>
                <a:gd name="T62" fmla="*/ 272 w 819"/>
                <a:gd name="T63" fmla="*/ 760 h 921"/>
                <a:gd name="T64" fmla="*/ 245 w 819"/>
                <a:gd name="T65" fmla="*/ 753 h 921"/>
                <a:gd name="T66" fmla="*/ 207 w 819"/>
                <a:gd name="T67" fmla="*/ 751 h 921"/>
                <a:gd name="T68" fmla="*/ 177 w 819"/>
                <a:gd name="T69" fmla="*/ 730 h 921"/>
                <a:gd name="T70" fmla="*/ 167 w 819"/>
                <a:gd name="T71" fmla="*/ 688 h 921"/>
                <a:gd name="T72" fmla="*/ 119 w 819"/>
                <a:gd name="T73" fmla="*/ 681 h 921"/>
                <a:gd name="T74" fmla="*/ 147 w 819"/>
                <a:gd name="T75" fmla="*/ 633 h 921"/>
                <a:gd name="T76" fmla="*/ 134 w 819"/>
                <a:gd name="T77" fmla="*/ 621 h 921"/>
                <a:gd name="T78" fmla="*/ 102 w 819"/>
                <a:gd name="T79" fmla="*/ 619 h 921"/>
                <a:gd name="T80" fmla="*/ 128 w 819"/>
                <a:gd name="T81" fmla="*/ 531 h 921"/>
                <a:gd name="T82" fmla="*/ 199 w 819"/>
                <a:gd name="T83" fmla="*/ 513 h 921"/>
                <a:gd name="T84" fmla="*/ 208 w 819"/>
                <a:gd name="T85" fmla="*/ 453 h 921"/>
                <a:gd name="T86" fmla="*/ 242 w 819"/>
                <a:gd name="T87" fmla="*/ 420 h 921"/>
                <a:gd name="T88" fmla="*/ 244 w 819"/>
                <a:gd name="T89" fmla="*/ 363 h 921"/>
                <a:gd name="T90" fmla="*/ 246 w 819"/>
                <a:gd name="T91" fmla="*/ 333 h 921"/>
                <a:gd name="T92" fmla="*/ 263 w 819"/>
                <a:gd name="T93" fmla="*/ 304 h 921"/>
                <a:gd name="T94" fmla="*/ 280 w 819"/>
                <a:gd name="T95" fmla="*/ 274 h 921"/>
                <a:gd name="T96" fmla="*/ 294 w 819"/>
                <a:gd name="T97" fmla="*/ 248 h 921"/>
                <a:gd name="T98" fmla="*/ 238 w 819"/>
                <a:gd name="T99" fmla="*/ 190 h 921"/>
                <a:gd name="T100" fmla="*/ 207 w 819"/>
                <a:gd name="T101" fmla="*/ 219 h 921"/>
                <a:gd name="T102" fmla="*/ 157 w 819"/>
                <a:gd name="T103" fmla="*/ 217 h 921"/>
                <a:gd name="T104" fmla="*/ 94 w 819"/>
                <a:gd name="T105" fmla="*/ 179 h 921"/>
                <a:gd name="T106" fmla="*/ 77 w 819"/>
                <a:gd name="T107" fmla="*/ 126 h 921"/>
                <a:gd name="T108" fmla="*/ 27 w 819"/>
                <a:gd name="T109" fmla="*/ 111 h 921"/>
                <a:gd name="T110" fmla="*/ 28 w 819"/>
                <a:gd name="T111" fmla="*/ 31 h 921"/>
                <a:gd name="T112" fmla="*/ 99 w 819"/>
                <a:gd name="T113" fmla="*/ 11 h 9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819" h="921">
                  <a:moveTo>
                    <a:pt x="136" y="6"/>
                  </a:moveTo>
                  <a:lnTo>
                    <a:pt x="139" y="6"/>
                  </a:lnTo>
                  <a:lnTo>
                    <a:pt x="140" y="1"/>
                  </a:lnTo>
                  <a:lnTo>
                    <a:pt x="141" y="7"/>
                  </a:lnTo>
                  <a:lnTo>
                    <a:pt x="144" y="1"/>
                  </a:lnTo>
                  <a:lnTo>
                    <a:pt x="150" y="7"/>
                  </a:lnTo>
                  <a:lnTo>
                    <a:pt x="161" y="8"/>
                  </a:lnTo>
                  <a:lnTo>
                    <a:pt x="177" y="22"/>
                  </a:lnTo>
                  <a:lnTo>
                    <a:pt x="184" y="19"/>
                  </a:lnTo>
                  <a:lnTo>
                    <a:pt x="197" y="35"/>
                  </a:lnTo>
                  <a:lnTo>
                    <a:pt x="212" y="37"/>
                  </a:lnTo>
                  <a:lnTo>
                    <a:pt x="213" y="41"/>
                  </a:lnTo>
                  <a:lnTo>
                    <a:pt x="219" y="43"/>
                  </a:lnTo>
                  <a:lnTo>
                    <a:pt x="222" y="47"/>
                  </a:lnTo>
                  <a:lnTo>
                    <a:pt x="223" y="40"/>
                  </a:lnTo>
                  <a:lnTo>
                    <a:pt x="229" y="37"/>
                  </a:lnTo>
                  <a:lnTo>
                    <a:pt x="242" y="37"/>
                  </a:lnTo>
                  <a:lnTo>
                    <a:pt x="258" y="46"/>
                  </a:lnTo>
                  <a:lnTo>
                    <a:pt x="261" y="52"/>
                  </a:lnTo>
                  <a:lnTo>
                    <a:pt x="266" y="48"/>
                  </a:lnTo>
                  <a:lnTo>
                    <a:pt x="274" y="58"/>
                  </a:lnTo>
                  <a:lnTo>
                    <a:pt x="273" y="63"/>
                  </a:lnTo>
                  <a:lnTo>
                    <a:pt x="269" y="65"/>
                  </a:lnTo>
                  <a:lnTo>
                    <a:pt x="270" y="70"/>
                  </a:lnTo>
                  <a:lnTo>
                    <a:pt x="280" y="66"/>
                  </a:lnTo>
                  <a:lnTo>
                    <a:pt x="289" y="80"/>
                  </a:lnTo>
                  <a:lnTo>
                    <a:pt x="294" y="76"/>
                  </a:lnTo>
                  <a:lnTo>
                    <a:pt x="296" y="79"/>
                  </a:lnTo>
                  <a:lnTo>
                    <a:pt x="292" y="82"/>
                  </a:lnTo>
                  <a:lnTo>
                    <a:pt x="294" y="88"/>
                  </a:lnTo>
                  <a:lnTo>
                    <a:pt x="289" y="91"/>
                  </a:lnTo>
                  <a:lnTo>
                    <a:pt x="289" y="95"/>
                  </a:lnTo>
                  <a:lnTo>
                    <a:pt x="290" y="98"/>
                  </a:lnTo>
                  <a:lnTo>
                    <a:pt x="295" y="95"/>
                  </a:lnTo>
                  <a:lnTo>
                    <a:pt x="302" y="103"/>
                  </a:lnTo>
                  <a:lnTo>
                    <a:pt x="302" y="109"/>
                  </a:lnTo>
                  <a:lnTo>
                    <a:pt x="306" y="109"/>
                  </a:lnTo>
                  <a:lnTo>
                    <a:pt x="311" y="116"/>
                  </a:lnTo>
                  <a:lnTo>
                    <a:pt x="309" y="125"/>
                  </a:lnTo>
                  <a:lnTo>
                    <a:pt x="317" y="127"/>
                  </a:lnTo>
                  <a:lnTo>
                    <a:pt x="308" y="134"/>
                  </a:lnTo>
                  <a:lnTo>
                    <a:pt x="324" y="143"/>
                  </a:lnTo>
                  <a:lnTo>
                    <a:pt x="322" y="151"/>
                  </a:lnTo>
                  <a:lnTo>
                    <a:pt x="317" y="152"/>
                  </a:lnTo>
                  <a:lnTo>
                    <a:pt x="318" y="160"/>
                  </a:lnTo>
                  <a:lnTo>
                    <a:pt x="330" y="182"/>
                  </a:lnTo>
                  <a:lnTo>
                    <a:pt x="334" y="183"/>
                  </a:lnTo>
                  <a:lnTo>
                    <a:pt x="335" y="190"/>
                  </a:lnTo>
                  <a:lnTo>
                    <a:pt x="331" y="194"/>
                  </a:lnTo>
                  <a:lnTo>
                    <a:pt x="340" y="200"/>
                  </a:lnTo>
                  <a:lnTo>
                    <a:pt x="337" y="209"/>
                  </a:lnTo>
                  <a:lnTo>
                    <a:pt x="345" y="214"/>
                  </a:lnTo>
                  <a:lnTo>
                    <a:pt x="345" y="218"/>
                  </a:lnTo>
                  <a:lnTo>
                    <a:pt x="340" y="220"/>
                  </a:lnTo>
                  <a:lnTo>
                    <a:pt x="341" y="226"/>
                  </a:lnTo>
                  <a:lnTo>
                    <a:pt x="345" y="228"/>
                  </a:lnTo>
                  <a:lnTo>
                    <a:pt x="342" y="222"/>
                  </a:lnTo>
                  <a:lnTo>
                    <a:pt x="348" y="220"/>
                  </a:lnTo>
                  <a:lnTo>
                    <a:pt x="345" y="231"/>
                  </a:lnTo>
                  <a:lnTo>
                    <a:pt x="346" y="245"/>
                  </a:lnTo>
                  <a:lnTo>
                    <a:pt x="357" y="257"/>
                  </a:lnTo>
                  <a:lnTo>
                    <a:pt x="364" y="271"/>
                  </a:lnTo>
                  <a:lnTo>
                    <a:pt x="368" y="275"/>
                  </a:lnTo>
                  <a:lnTo>
                    <a:pt x="368" y="281"/>
                  </a:lnTo>
                  <a:lnTo>
                    <a:pt x="372" y="291"/>
                  </a:lnTo>
                  <a:lnTo>
                    <a:pt x="368" y="300"/>
                  </a:lnTo>
                  <a:lnTo>
                    <a:pt x="372" y="305"/>
                  </a:lnTo>
                  <a:lnTo>
                    <a:pt x="372" y="315"/>
                  </a:lnTo>
                  <a:lnTo>
                    <a:pt x="386" y="323"/>
                  </a:lnTo>
                  <a:lnTo>
                    <a:pt x="386" y="331"/>
                  </a:lnTo>
                  <a:lnTo>
                    <a:pt x="380" y="343"/>
                  </a:lnTo>
                  <a:lnTo>
                    <a:pt x="382" y="351"/>
                  </a:lnTo>
                  <a:lnTo>
                    <a:pt x="382" y="362"/>
                  </a:lnTo>
                  <a:lnTo>
                    <a:pt x="390" y="366"/>
                  </a:lnTo>
                  <a:lnTo>
                    <a:pt x="392" y="376"/>
                  </a:lnTo>
                  <a:lnTo>
                    <a:pt x="398" y="383"/>
                  </a:lnTo>
                  <a:lnTo>
                    <a:pt x="404" y="384"/>
                  </a:lnTo>
                  <a:lnTo>
                    <a:pt x="408" y="380"/>
                  </a:lnTo>
                  <a:lnTo>
                    <a:pt x="414" y="388"/>
                  </a:lnTo>
                  <a:lnTo>
                    <a:pt x="425" y="389"/>
                  </a:lnTo>
                  <a:lnTo>
                    <a:pt x="425" y="391"/>
                  </a:lnTo>
                  <a:lnTo>
                    <a:pt x="434" y="383"/>
                  </a:lnTo>
                  <a:lnTo>
                    <a:pt x="443" y="382"/>
                  </a:lnTo>
                  <a:lnTo>
                    <a:pt x="453" y="385"/>
                  </a:lnTo>
                  <a:lnTo>
                    <a:pt x="456" y="383"/>
                  </a:lnTo>
                  <a:lnTo>
                    <a:pt x="459" y="385"/>
                  </a:lnTo>
                  <a:lnTo>
                    <a:pt x="456" y="394"/>
                  </a:lnTo>
                  <a:lnTo>
                    <a:pt x="470" y="396"/>
                  </a:lnTo>
                  <a:lnTo>
                    <a:pt x="476" y="405"/>
                  </a:lnTo>
                  <a:lnTo>
                    <a:pt x="484" y="401"/>
                  </a:lnTo>
                  <a:lnTo>
                    <a:pt x="492" y="405"/>
                  </a:lnTo>
                  <a:lnTo>
                    <a:pt x="495" y="397"/>
                  </a:lnTo>
                  <a:lnTo>
                    <a:pt x="499" y="397"/>
                  </a:lnTo>
                  <a:lnTo>
                    <a:pt x="502" y="400"/>
                  </a:lnTo>
                  <a:lnTo>
                    <a:pt x="504" y="411"/>
                  </a:lnTo>
                  <a:lnTo>
                    <a:pt x="514" y="412"/>
                  </a:lnTo>
                  <a:lnTo>
                    <a:pt x="516" y="419"/>
                  </a:lnTo>
                  <a:lnTo>
                    <a:pt x="521" y="422"/>
                  </a:lnTo>
                  <a:lnTo>
                    <a:pt x="521" y="427"/>
                  </a:lnTo>
                  <a:lnTo>
                    <a:pt x="526" y="428"/>
                  </a:lnTo>
                  <a:lnTo>
                    <a:pt x="526" y="434"/>
                  </a:lnTo>
                  <a:lnTo>
                    <a:pt x="544" y="450"/>
                  </a:lnTo>
                  <a:lnTo>
                    <a:pt x="557" y="446"/>
                  </a:lnTo>
                  <a:lnTo>
                    <a:pt x="563" y="451"/>
                  </a:lnTo>
                  <a:lnTo>
                    <a:pt x="571" y="448"/>
                  </a:lnTo>
                  <a:lnTo>
                    <a:pt x="563" y="473"/>
                  </a:lnTo>
                  <a:lnTo>
                    <a:pt x="568" y="475"/>
                  </a:lnTo>
                  <a:lnTo>
                    <a:pt x="569" y="483"/>
                  </a:lnTo>
                  <a:lnTo>
                    <a:pt x="577" y="483"/>
                  </a:lnTo>
                  <a:lnTo>
                    <a:pt x="575" y="490"/>
                  </a:lnTo>
                  <a:lnTo>
                    <a:pt x="581" y="500"/>
                  </a:lnTo>
                  <a:lnTo>
                    <a:pt x="570" y="519"/>
                  </a:lnTo>
                  <a:lnTo>
                    <a:pt x="572" y="524"/>
                  </a:lnTo>
                  <a:lnTo>
                    <a:pt x="585" y="537"/>
                  </a:lnTo>
                  <a:lnTo>
                    <a:pt x="591" y="554"/>
                  </a:lnTo>
                  <a:lnTo>
                    <a:pt x="597" y="556"/>
                  </a:lnTo>
                  <a:lnTo>
                    <a:pt x="607" y="551"/>
                  </a:lnTo>
                  <a:lnTo>
                    <a:pt x="619" y="550"/>
                  </a:lnTo>
                  <a:lnTo>
                    <a:pt x="629" y="557"/>
                  </a:lnTo>
                  <a:lnTo>
                    <a:pt x="633" y="554"/>
                  </a:lnTo>
                  <a:lnTo>
                    <a:pt x="639" y="556"/>
                  </a:lnTo>
                  <a:lnTo>
                    <a:pt x="650" y="557"/>
                  </a:lnTo>
                  <a:lnTo>
                    <a:pt x="652" y="554"/>
                  </a:lnTo>
                  <a:lnTo>
                    <a:pt x="666" y="554"/>
                  </a:lnTo>
                  <a:lnTo>
                    <a:pt x="671" y="549"/>
                  </a:lnTo>
                  <a:lnTo>
                    <a:pt x="686" y="553"/>
                  </a:lnTo>
                  <a:lnTo>
                    <a:pt x="692" y="532"/>
                  </a:lnTo>
                  <a:lnTo>
                    <a:pt x="700" y="534"/>
                  </a:lnTo>
                  <a:lnTo>
                    <a:pt x="705" y="527"/>
                  </a:lnTo>
                  <a:lnTo>
                    <a:pt x="713" y="526"/>
                  </a:lnTo>
                  <a:lnTo>
                    <a:pt x="714" y="522"/>
                  </a:lnTo>
                  <a:lnTo>
                    <a:pt x="722" y="517"/>
                  </a:lnTo>
                  <a:lnTo>
                    <a:pt x="733" y="517"/>
                  </a:lnTo>
                  <a:lnTo>
                    <a:pt x="741" y="521"/>
                  </a:lnTo>
                  <a:lnTo>
                    <a:pt x="759" y="509"/>
                  </a:lnTo>
                  <a:lnTo>
                    <a:pt x="765" y="510"/>
                  </a:lnTo>
                  <a:lnTo>
                    <a:pt x="766" y="504"/>
                  </a:lnTo>
                  <a:lnTo>
                    <a:pt x="773" y="503"/>
                  </a:lnTo>
                  <a:lnTo>
                    <a:pt x="776" y="497"/>
                  </a:lnTo>
                  <a:lnTo>
                    <a:pt x="795" y="493"/>
                  </a:lnTo>
                  <a:lnTo>
                    <a:pt x="804" y="496"/>
                  </a:lnTo>
                  <a:lnTo>
                    <a:pt x="806" y="494"/>
                  </a:lnTo>
                  <a:lnTo>
                    <a:pt x="810" y="500"/>
                  </a:lnTo>
                  <a:lnTo>
                    <a:pt x="815" y="503"/>
                  </a:lnTo>
                  <a:lnTo>
                    <a:pt x="805" y="528"/>
                  </a:lnTo>
                  <a:lnTo>
                    <a:pt x="808" y="536"/>
                  </a:lnTo>
                  <a:lnTo>
                    <a:pt x="812" y="537"/>
                  </a:lnTo>
                  <a:lnTo>
                    <a:pt x="814" y="543"/>
                  </a:lnTo>
                  <a:lnTo>
                    <a:pt x="819" y="549"/>
                  </a:lnTo>
                  <a:lnTo>
                    <a:pt x="819" y="556"/>
                  </a:lnTo>
                  <a:lnTo>
                    <a:pt x="803" y="577"/>
                  </a:lnTo>
                  <a:lnTo>
                    <a:pt x="793" y="577"/>
                  </a:lnTo>
                  <a:lnTo>
                    <a:pt x="783" y="588"/>
                  </a:lnTo>
                  <a:lnTo>
                    <a:pt x="782" y="594"/>
                  </a:lnTo>
                  <a:lnTo>
                    <a:pt x="786" y="599"/>
                  </a:lnTo>
                  <a:lnTo>
                    <a:pt x="786" y="606"/>
                  </a:lnTo>
                  <a:lnTo>
                    <a:pt x="780" y="611"/>
                  </a:lnTo>
                  <a:lnTo>
                    <a:pt x="773" y="631"/>
                  </a:lnTo>
                  <a:lnTo>
                    <a:pt x="776" y="636"/>
                  </a:lnTo>
                  <a:lnTo>
                    <a:pt x="773" y="646"/>
                  </a:lnTo>
                  <a:lnTo>
                    <a:pt x="767" y="652"/>
                  </a:lnTo>
                  <a:lnTo>
                    <a:pt x="764" y="662"/>
                  </a:lnTo>
                  <a:lnTo>
                    <a:pt x="769" y="669"/>
                  </a:lnTo>
                  <a:lnTo>
                    <a:pt x="765" y="674"/>
                  </a:lnTo>
                  <a:lnTo>
                    <a:pt x="767" y="675"/>
                  </a:lnTo>
                  <a:lnTo>
                    <a:pt x="767" y="680"/>
                  </a:lnTo>
                  <a:lnTo>
                    <a:pt x="764" y="686"/>
                  </a:lnTo>
                  <a:lnTo>
                    <a:pt x="761" y="684"/>
                  </a:lnTo>
                  <a:lnTo>
                    <a:pt x="754" y="690"/>
                  </a:lnTo>
                  <a:lnTo>
                    <a:pt x="756" y="699"/>
                  </a:lnTo>
                  <a:lnTo>
                    <a:pt x="753" y="708"/>
                  </a:lnTo>
                  <a:lnTo>
                    <a:pt x="749" y="708"/>
                  </a:lnTo>
                  <a:lnTo>
                    <a:pt x="748" y="714"/>
                  </a:lnTo>
                  <a:lnTo>
                    <a:pt x="744" y="713"/>
                  </a:lnTo>
                  <a:lnTo>
                    <a:pt x="741" y="715"/>
                  </a:lnTo>
                  <a:lnTo>
                    <a:pt x="741" y="720"/>
                  </a:lnTo>
                  <a:lnTo>
                    <a:pt x="742" y="721"/>
                  </a:lnTo>
                  <a:lnTo>
                    <a:pt x="738" y="730"/>
                  </a:lnTo>
                  <a:lnTo>
                    <a:pt x="741" y="730"/>
                  </a:lnTo>
                  <a:lnTo>
                    <a:pt x="739" y="733"/>
                  </a:lnTo>
                  <a:lnTo>
                    <a:pt x="741" y="736"/>
                  </a:lnTo>
                  <a:lnTo>
                    <a:pt x="737" y="737"/>
                  </a:lnTo>
                  <a:lnTo>
                    <a:pt x="737" y="739"/>
                  </a:lnTo>
                  <a:lnTo>
                    <a:pt x="733" y="742"/>
                  </a:lnTo>
                  <a:lnTo>
                    <a:pt x="731" y="747"/>
                  </a:lnTo>
                  <a:lnTo>
                    <a:pt x="728" y="744"/>
                  </a:lnTo>
                  <a:lnTo>
                    <a:pt x="721" y="749"/>
                  </a:lnTo>
                  <a:lnTo>
                    <a:pt x="717" y="768"/>
                  </a:lnTo>
                  <a:lnTo>
                    <a:pt x="720" y="778"/>
                  </a:lnTo>
                  <a:lnTo>
                    <a:pt x="710" y="787"/>
                  </a:lnTo>
                  <a:lnTo>
                    <a:pt x="703" y="783"/>
                  </a:lnTo>
                  <a:lnTo>
                    <a:pt x="694" y="815"/>
                  </a:lnTo>
                  <a:lnTo>
                    <a:pt x="686" y="825"/>
                  </a:lnTo>
                  <a:lnTo>
                    <a:pt x="671" y="821"/>
                  </a:lnTo>
                  <a:lnTo>
                    <a:pt x="659" y="810"/>
                  </a:lnTo>
                  <a:lnTo>
                    <a:pt x="663" y="791"/>
                  </a:lnTo>
                  <a:lnTo>
                    <a:pt x="655" y="768"/>
                  </a:lnTo>
                  <a:lnTo>
                    <a:pt x="648" y="765"/>
                  </a:lnTo>
                  <a:lnTo>
                    <a:pt x="646" y="760"/>
                  </a:lnTo>
                  <a:lnTo>
                    <a:pt x="642" y="762"/>
                  </a:lnTo>
                  <a:lnTo>
                    <a:pt x="638" y="770"/>
                  </a:lnTo>
                  <a:lnTo>
                    <a:pt x="632" y="770"/>
                  </a:lnTo>
                  <a:lnTo>
                    <a:pt x="631" y="774"/>
                  </a:lnTo>
                  <a:lnTo>
                    <a:pt x="633" y="778"/>
                  </a:lnTo>
                  <a:lnTo>
                    <a:pt x="620" y="789"/>
                  </a:lnTo>
                  <a:lnTo>
                    <a:pt x="621" y="791"/>
                  </a:lnTo>
                  <a:lnTo>
                    <a:pt x="613" y="790"/>
                  </a:lnTo>
                  <a:lnTo>
                    <a:pt x="608" y="795"/>
                  </a:lnTo>
                  <a:lnTo>
                    <a:pt x="598" y="794"/>
                  </a:lnTo>
                  <a:lnTo>
                    <a:pt x="597" y="798"/>
                  </a:lnTo>
                  <a:lnTo>
                    <a:pt x="588" y="800"/>
                  </a:lnTo>
                  <a:lnTo>
                    <a:pt x="598" y="815"/>
                  </a:lnTo>
                  <a:lnTo>
                    <a:pt x="609" y="865"/>
                  </a:lnTo>
                  <a:lnTo>
                    <a:pt x="604" y="887"/>
                  </a:lnTo>
                  <a:lnTo>
                    <a:pt x="605" y="905"/>
                  </a:lnTo>
                  <a:lnTo>
                    <a:pt x="603" y="912"/>
                  </a:lnTo>
                  <a:lnTo>
                    <a:pt x="608" y="915"/>
                  </a:lnTo>
                  <a:lnTo>
                    <a:pt x="608" y="915"/>
                  </a:lnTo>
                  <a:lnTo>
                    <a:pt x="601" y="921"/>
                  </a:lnTo>
                  <a:lnTo>
                    <a:pt x="593" y="913"/>
                  </a:lnTo>
                  <a:lnTo>
                    <a:pt x="583" y="919"/>
                  </a:lnTo>
                  <a:lnTo>
                    <a:pt x="580" y="913"/>
                  </a:lnTo>
                  <a:lnTo>
                    <a:pt x="569" y="905"/>
                  </a:lnTo>
                  <a:lnTo>
                    <a:pt x="569" y="903"/>
                  </a:lnTo>
                  <a:lnTo>
                    <a:pt x="563" y="903"/>
                  </a:lnTo>
                  <a:lnTo>
                    <a:pt x="552" y="876"/>
                  </a:lnTo>
                  <a:lnTo>
                    <a:pt x="552" y="868"/>
                  </a:lnTo>
                  <a:lnTo>
                    <a:pt x="537" y="885"/>
                  </a:lnTo>
                  <a:lnTo>
                    <a:pt x="532" y="884"/>
                  </a:lnTo>
                  <a:lnTo>
                    <a:pt x="531" y="873"/>
                  </a:lnTo>
                  <a:lnTo>
                    <a:pt x="527" y="869"/>
                  </a:lnTo>
                  <a:lnTo>
                    <a:pt x="518" y="875"/>
                  </a:lnTo>
                  <a:lnTo>
                    <a:pt x="518" y="880"/>
                  </a:lnTo>
                  <a:lnTo>
                    <a:pt x="515" y="882"/>
                  </a:lnTo>
                  <a:lnTo>
                    <a:pt x="501" y="882"/>
                  </a:lnTo>
                  <a:lnTo>
                    <a:pt x="492" y="888"/>
                  </a:lnTo>
                  <a:lnTo>
                    <a:pt x="486" y="887"/>
                  </a:lnTo>
                  <a:lnTo>
                    <a:pt x="484" y="890"/>
                  </a:lnTo>
                  <a:lnTo>
                    <a:pt x="484" y="908"/>
                  </a:lnTo>
                  <a:lnTo>
                    <a:pt x="471" y="912"/>
                  </a:lnTo>
                  <a:lnTo>
                    <a:pt x="468" y="909"/>
                  </a:lnTo>
                  <a:lnTo>
                    <a:pt x="463" y="910"/>
                  </a:lnTo>
                  <a:lnTo>
                    <a:pt x="457" y="895"/>
                  </a:lnTo>
                  <a:lnTo>
                    <a:pt x="454" y="893"/>
                  </a:lnTo>
                  <a:lnTo>
                    <a:pt x="456" y="892"/>
                  </a:lnTo>
                  <a:lnTo>
                    <a:pt x="452" y="881"/>
                  </a:lnTo>
                  <a:lnTo>
                    <a:pt x="449" y="881"/>
                  </a:lnTo>
                  <a:lnTo>
                    <a:pt x="439" y="859"/>
                  </a:lnTo>
                  <a:lnTo>
                    <a:pt x="439" y="841"/>
                  </a:lnTo>
                  <a:lnTo>
                    <a:pt x="432" y="829"/>
                  </a:lnTo>
                  <a:lnTo>
                    <a:pt x="423" y="836"/>
                  </a:lnTo>
                  <a:lnTo>
                    <a:pt x="420" y="844"/>
                  </a:lnTo>
                  <a:lnTo>
                    <a:pt x="414" y="842"/>
                  </a:lnTo>
                  <a:lnTo>
                    <a:pt x="417" y="848"/>
                  </a:lnTo>
                  <a:lnTo>
                    <a:pt x="414" y="851"/>
                  </a:lnTo>
                  <a:lnTo>
                    <a:pt x="417" y="855"/>
                  </a:lnTo>
                  <a:lnTo>
                    <a:pt x="413" y="857"/>
                  </a:lnTo>
                  <a:lnTo>
                    <a:pt x="417" y="861"/>
                  </a:lnTo>
                  <a:lnTo>
                    <a:pt x="404" y="867"/>
                  </a:lnTo>
                  <a:lnTo>
                    <a:pt x="397" y="867"/>
                  </a:lnTo>
                  <a:lnTo>
                    <a:pt x="395" y="864"/>
                  </a:lnTo>
                  <a:lnTo>
                    <a:pt x="393" y="856"/>
                  </a:lnTo>
                  <a:lnTo>
                    <a:pt x="392" y="858"/>
                  </a:lnTo>
                  <a:lnTo>
                    <a:pt x="386" y="855"/>
                  </a:lnTo>
                  <a:lnTo>
                    <a:pt x="387" y="848"/>
                  </a:lnTo>
                  <a:lnTo>
                    <a:pt x="379" y="839"/>
                  </a:lnTo>
                  <a:lnTo>
                    <a:pt x="380" y="835"/>
                  </a:lnTo>
                  <a:lnTo>
                    <a:pt x="378" y="830"/>
                  </a:lnTo>
                  <a:lnTo>
                    <a:pt x="382" y="829"/>
                  </a:lnTo>
                  <a:lnTo>
                    <a:pt x="382" y="824"/>
                  </a:lnTo>
                  <a:lnTo>
                    <a:pt x="375" y="819"/>
                  </a:lnTo>
                  <a:lnTo>
                    <a:pt x="367" y="819"/>
                  </a:lnTo>
                  <a:lnTo>
                    <a:pt x="365" y="822"/>
                  </a:lnTo>
                  <a:lnTo>
                    <a:pt x="361" y="818"/>
                  </a:lnTo>
                  <a:lnTo>
                    <a:pt x="353" y="824"/>
                  </a:lnTo>
                  <a:lnTo>
                    <a:pt x="350" y="804"/>
                  </a:lnTo>
                  <a:lnTo>
                    <a:pt x="356" y="793"/>
                  </a:lnTo>
                  <a:lnTo>
                    <a:pt x="348" y="782"/>
                  </a:lnTo>
                  <a:lnTo>
                    <a:pt x="347" y="777"/>
                  </a:lnTo>
                  <a:lnTo>
                    <a:pt x="337" y="777"/>
                  </a:lnTo>
                  <a:lnTo>
                    <a:pt x="324" y="767"/>
                  </a:lnTo>
                  <a:lnTo>
                    <a:pt x="315" y="768"/>
                  </a:lnTo>
                  <a:lnTo>
                    <a:pt x="312" y="773"/>
                  </a:lnTo>
                  <a:lnTo>
                    <a:pt x="307" y="772"/>
                  </a:lnTo>
                  <a:lnTo>
                    <a:pt x="305" y="777"/>
                  </a:lnTo>
                  <a:lnTo>
                    <a:pt x="287" y="774"/>
                  </a:lnTo>
                  <a:lnTo>
                    <a:pt x="279" y="768"/>
                  </a:lnTo>
                  <a:lnTo>
                    <a:pt x="272" y="760"/>
                  </a:lnTo>
                  <a:lnTo>
                    <a:pt x="272" y="745"/>
                  </a:lnTo>
                  <a:lnTo>
                    <a:pt x="267" y="744"/>
                  </a:lnTo>
                  <a:lnTo>
                    <a:pt x="259" y="748"/>
                  </a:lnTo>
                  <a:lnTo>
                    <a:pt x="256" y="747"/>
                  </a:lnTo>
                  <a:lnTo>
                    <a:pt x="257" y="750"/>
                  </a:lnTo>
                  <a:lnTo>
                    <a:pt x="251" y="755"/>
                  </a:lnTo>
                  <a:lnTo>
                    <a:pt x="247" y="753"/>
                  </a:lnTo>
                  <a:lnTo>
                    <a:pt x="247" y="755"/>
                  </a:lnTo>
                  <a:lnTo>
                    <a:pt x="245" y="753"/>
                  </a:lnTo>
                  <a:lnTo>
                    <a:pt x="235" y="756"/>
                  </a:lnTo>
                  <a:lnTo>
                    <a:pt x="231" y="751"/>
                  </a:lnTo>
                  <a:lnTo>
                    <a:pt x="231" y="747"/>
                  </a:lnTo>
                  <a:lnTo>
                    <a:pt x="227" y="747"/>
                  </a:lnTo>
                  <a:lnTo>
                    <a:pt x="224" y="743"/>
                  </a:lnTo>
                  <a:lnTo>
                    <a:pt x="220" y="751"/>
                  </a:lnTo>
                  <a:lnTo>
                    <a:pt x="217" y="751"/>
                  </a:lnTo>
                  <a:lnTo>
                    <a:pt x="216" y="749"/>
                  </a:lnTo>
                  <a:lnTo>
                    <a:pt x="207" y="751"/>
                  </a:lnTo>
                  <a:lnTo>
                    <a:pt x="205" y="750"/>
                  </a:lnTo>
                  <a:lnTo>
                    <a:pt x="202" y="754"/>
                  </a:lnTo>
                  <a:lnTo>
                    <a:pt x="197" y="749"/>
                  </a:lnTo>
                  <a:lnTo>
                    <a:pt x="192" y="751"/>
                  </a:lnTo>
                  <a:lnTo>
                    <a:pt x="190" y="742"/>
                  </a:lnTo>
                  <a:lnTo>
                    <a:pt x="185" y="742"/>
                  </a:lnTo>
                  <a:lnTo>
                    <a:pt x="183" y="734"/>
                  </a:lnTo>
                  <a:lnTo>
                    <a:pt x="178" y="736"/>
                  </a:lnTo>
                  <a:lnTo>
                    <a:pt x="177" y="730"/>
                  </a:lnTo>
                  <a:lnTo>
                    <a:pt x="169" y="724"/>
                  </a:lnTo>
                  <a:lnTo>
                    <a:pt x="173" y="715"/>
                  </a:lnTo>
                  <a:lnTo>
                    <a:pt x="167" y="708"/>
                  </a:lnTo>
                  <a:lnTo>
                    <a:pt x="169" y="704"/>
                  </a:lnTo>
                  <a:lnTo>
                    <a:pt x="169" y="702"/>
                  </a:lnTo>
                  <a:lnTo>
                    <a:pt x="172" y="701"/>
                  </a:lnTo>
                  <a:lnTo>
                    <a:pt x="169" y="697"/>
                  </a:lnTo>
                  <a:lnTo>
                    <a:pt x="169" y="690"/>
                  </a:lnTo>
                  <a:lnTo>
                    <a:pt x="167" y="688"/>
                  </a:lnTo>
                  <a:lnTo>
                    <a:pt x="167" y="679"/>
                  </a:lnTo>
                  <a:lnTo>
                    <a:pt x="163" y="681"/>
                  </a:lnTo>
                  <a:lnTo>
                    <a:pt x="163" y="677"/>
                  </a:lnTo>
                  <a:lnTo>
                    <a:pt x="160" y="677"/>
                  </a:lnTo>
                  <a:lnTo>
                    <a:pt x="144" y="684"/>
                  </a:lnTo>
                  <a:lnTo>
                    <a:pt x="140" y="681"/>
                  </a:lnTo>
                  <a:lnTo>
                    <a:pt x="132" y="684"/>
                  </a:lnTo>
                  <a:lnTo>
                    <a:pt x="124" y="680"/>
                  </a:lnTo>
                  <a:lnTo>
                    <a:pt x="119" y="681"/>
                  </a:lnTo>
                  <a:lnTo>
                    <a:pt x="119" y="681"/>
                  </a:lnTo>
                  <a:lnTo>
                    <a:pt x="110" y="667"/>
                  </a:lnTo>
                  <a:lnTo>
                    <a:pt x="110" y="653"/>
                  </a:lnTo>
                  <a:lnTo>
                    <a:pt x="112" y="653"/>
                  </a:lnTo>
                  <a:lnTo>
                    <a:pt x="112" y="650"/>
                  </a:lnTo>
                  <a:lnTo>
                    <a:pt x="122" y="652"/>
                  </a:lnTo>
                  <a:lnTo>
                    <a:pt x="125" y="646"/>
                  </a:lnTo>
                  <a:lnTo>
                    <a:pt x="145" y="644"/>
                  </a:lnTo>
                  <a:lnTo>
                    <a:pt x="147" y="633"/>
                  </a:lnTo>
                  <a:lnTo>
                    <a:pt x="144" y="631"/>
                  </a:lnTo>
                  <a:lnTo>
                    <a:pt x="146" y="630"/>
                  </a:lnTo>
                  <a:lnTo>
                    <a:pt x="145" y="625"/>
                  </a:lnTo>
                  <a:lnTo>
                    <a:pt x="144" y="625"/>
                  </a:lnTo>
                  <a:lnTo>
                    <a:pt x="143" y="631"/>
                  </a:lnTo>
                  <a:lnTo>
                    <a:pt x="139" y="631"/>
                  </a:lnTo>
                  <a:lnTo>
                    <a:pt x="138" y="629"/>
                  </a:lnTo>
                  <a:lnTo>
                    <a:pt x="141" y="621"/>
                  </a:lnTo>
                  <a:lnTo>
                    <a:pt x="134" y="621"/>
                  </a:lnTo>
                  <a:lnTo>
                    <a:pt x="128" y="616"/>
                  </a:lnTo>
                  <a:lnTo>
                    <a:pt x="128" y="619"/>
                  </a:lnTo>
                  <a:lnTo>
                    <a:pt x="132" y="622"/>
                  </a:lnTo>
                  <a:lnTo>
                    <a:pt x="130" y="628"/>
                  </a:lnTo>
                  <a:lnTo>
                    <a:pt x="122" y="629"/>
                  </a:lnTo>
                  <a:lnTo>
                    <a:pt x="118" y="639"/>
                  </a:lnTo>
                  <a:lnTo>
                    <a:pt x="110" y="641"/>
                  </a:lnTo>
                  <a:lnTo>
                    <a:pt x="102" y="633"/>
                  </a:lnTo>
                  <a:lnTo>
                    <a:pt x="102" y="619"/>
                  </a:lnTo>
                  <a:lnTo>
                    <a:pt x="96" y="622"/>
                  </a:lnTo>
                  <a:lnTo>
                    <a:pt x="95" y="618"/>
                  </a:lnTo>
                  <a:lnTo>
                    <a:pt x="100" y="611"/>
                  </a:lnTo>
                  <a:lnTo>
                    <a:pt x="85" y="605"/>
                  </a:lnTo>
                  <a:lnTo>
                    <a:pt x="72" y="585"/>
                  </a:lnTo>
                  <a:lnTo>
                    <a:pt x="79" y="580"/>
                  </a:lnTo>
                  <a:lnTo>
                    <a:pt x="83" y="568"/>
                  </a:lnTo>
                  <a:lnTo>
                    <a:pt x="119" y="545"/>
                  </a:lnTo>
                  <a:lnTo>
                    <a:pt x="128" y="531"/>
                  </a:lnTo>
                  <a:lnTo>
                    <a:pt x="144" y="524"/>
                  </a:lnTo>
                  <a:lnTo>
                    <a:pt x="169" y="493"/>
                  </a:lnTo>
                  <a:lnTo>
                    <a:pt x="185" y="480"/>
                  </a:lnTo>
                  <a:lnTo>
                    <a:pt x="189" y="483"/>
                  </a:lnTo>
                  <a:lnTo>
                    <a:pt x="188" y="494"/>
                  </a:lnTo>
                  <a:lnTo>
                    <a:pt x="190" y="502"/>
                  </a:lnTo>
                  <a:lnTo>
                    <a:pt x="195" y="505"/>
                  </a:lnTo>
                  <a:lnTo>
                    <a:pt x="194" y="510"/>
                  </a:lnTo>
                  <a:lnTo>
                    <a:pt x="199" y="513"/>
                  </a:lnTo>
                  <a:lnTo>
                    <a:pt x="195" y="520"/>
                  </a:lnTo>
                  <a:lnTo>
                    <a:pt x="200" y="516"/>
                  </a:lnTo>
                  <a:lnTo>
                    <a:pt x="205" y="500"/>
                  </a:lnTo>
                  <a:lnTo>
                    <a:pt x="200" y="493"/>
                  </a:lnTo>
                  <a:lnTo>
                    <a:pt x="202" y="486"/>
                  </a:lnTo>
                  <a:lnTo>
                    <a:pt x="201" y="479"/>
                  </a:lnTo>
                  <a:lnTo>
                    <a:pt x="206" y="470"/>
                  </a:lnTo>
                  <a:lnTo>
                    <a:pt x="206" y="460"/>
                  </a:lnTo>
                  <a:lnTo>
                    <a:pt x="208" y="453"/>
                  </a:lnTo>
                  <a:lnTo>
                    <a:pt x="211" y="452"/>
                  </a:lnTo>
                  <a:lnTo>
                    <a:pt x="212" y="445"/>
                  </a:lnTo>
                  <a:lnTo>
                    <a:pt x="214" y="445"/>
                  </a:lnTo>
                  <a:lnTo>
                    <a:pt x="218" y="433"/>
                  </a:lnTo>
                  <a:lnTo>
                    <a:pt x="218" y="427"/>
                  </a:lnTo>
                  <a:lnTo>
                    <a:pt x="223" y="420"/>
                  </a:lnTo>
                  <a:lnTo>
                    <a:pt x="231" y="420"/>
                  </a:lnTo>
                  <a:lnTo>
                    <a:pt x="236" y="425"/>
                  </a:lnTo>
                  <a:lnTo>
                    <a:pt x="242" y="420"/>
                  </a:lnTo>
                  <a:lnTo>
                    <a:pt x="246" y="396"/>
                  </a:lnTo>
                  <a:lnTo>
                    <a:pt x="241" y="388"/>
                  </a:lnTo>
                  <a:lnTo>
                    <a:pt x="244" y="388"/>
                  </a:lnTo>
                  <a:lnTo>
                    <a:pt x="244" y="383"/>
                  </a:lnTo>
                  <a:lnTo>
                    <a:pt x="238" y="378"/>
                  </a:lnTo>
                  <a:lnTo>
                    <a:pt x="239" y="376"/>
                  </a:lnTo>
                  <a:lnTo>
                    <a:pt x="241" y="379"/>
                  </a:lnTo>
                  <a:lnTo>
                    <a:pt x="242" y="376"/>
                  </a:lnTo>
                  <a:lnTo>
                    <a:pt x="244" y="363"/>
                  </a:lnTo>
                  <a:lnTo>
                    <a:pt x="240" y="361"/>
                  </a:lnTo>
                  <a:lnTo>
                    <a:pt x="244" y="360"/>
                  </a:lnTo>
                  <a:lnTo>
                    <a:pt x="244" y="357"/>
                  </a:lnTo>
                  <a:lnTo>
                    <a:pt x="240" y="349"/>
                  </a:lnTo>
                  <a:lnTo>
                    <a:pt x="247" y="344"/>
                  </a:lnTo>
                  <a:lnTo>
                    <a:pt x="245" y="340"/>
                  </a:lnTo>
                  <a:lnTo>
                    <a:pt x="250" y="339"/>
                  </a:lnTo>
                  <a:lnTo>
                    <a:pt x="246" y="338"/>
                  </a:lnTo>
                  <a:lnTo>
                    <a:pt x="246" y="333"/>
                  </a:lnTo>
                  <a:lnTo>
                    <a:pt x="252" y="332"/>
                  </a:lnTo>
                  <a:lnTo>
                    <a:pt x="250" y="330"/>
                  </a:lnTo>
                  <a:lnTo>
                    <a:pt x="257" y="323"/>
                  </a:lnTo>
                  <a:lnTo>
                    <a:pt x="257" y="317"/>
                  </a:lnTo>
                  <a:lnTo>
                    <a:pt x="261" y="316"/>
                  </a:lnTo>
                  <a:lnTo>
                    <a:pt x="262" y="311"/>
                  </a:lnTo>
                  <a:lnTo>
                    <a:pt x="259" y="306"/>
                  </a:lnTo>
                  <a:lnTo>
                    <a:pt x="264" y="308"/>
                  </a:lnTo>
                  <a:lnTo>
                    <a:pt x="263" y="304"/>
                  </a:lnTo>
                  <a:lnTo>
                    <a:pt x="268" y="304"/>
                  </a:lnTo>
                  <a:lnTo>
                    <a:pt x="272" y="299"/>
                  </a:lnTo>
                  <a:lnTo>
                    <a:pt x="270" y="298"/>
                  </a:lnTo>
                  <a:lnTo>
                    <a:pt x="279" y="293"/>
                  </a:lnTo>
                  <a:lnTo>
                    <a:pt x="277" y="281"/>
                  </a:lnTo>
                  <a:lnTo>
                    <a:pt x="279" y="279"/>
                  </a:lnTo>
                  <a:lnTo>
                    <a:pt x="275" y="275"/>
                  </a:lnTo>
                  <a:lnTo>
                    <a:pt x="277" y="273"/>
                  </a:lnTo>
                  <a:lnTo>
                    <a:pt x="280" y="274"/>
                  </a:lnTo>
                  <a:lnTo>
                    <a:pt x="279" y="270"/>
                  </a:lnTo>
                  <a:lnTo>
                    <a:pt x="285" y="266"/>
                  </a:lnTo>
                  <a:lnTo>
                    <a:pt x="284" y="264"/>
                  </a:lnTo>
                  <a:lnTo>
                    <a:pt x="287" y="264"/>
                  </a:lnTo>
                  <a:lnTo>
                    <a:pt x="287" y="260"/>
                  </a:lnTo>
                  <a:lnTo>
                    <a:pt x="290" y="263"/>
                  </a:lnTo>
                  <a:lnTo>
                    <a:pt x="295" y="254"/>
                  </a:lnTo>
                  <a:lnTo>
                    <a:pt x="292" y="251"/>
                  </a:lnTo>
                  <a:lnTo>
                    <a:pt x="294" y="248"/>
                  </a:lnTo>
                  <a:lnTo>
                    <a:pt x="289" y="243"/>
                  </a:lnTo>
                  <a:lnTo>
                    <a:pt x="290" y="240"/>
                  </a:lnTo>
                  <a:lnTo>
                    <a:pt x="286" y="241"/>
                  </a:lnTo>
                  <a:lnTo>
                    <a:pt x="281" y="237"/>
                  </a:lnTo>
                  <a:lnTo>
                    <a:pt x="281" y="231"/>
                  </a:lnTo>
                  <a:lnTo>
                    <a:pt x="275" y="229"/>
                  </a:lnTo>
                  <a:lnTo>
                    <a:pt x="272" y="219"/>
                  </a:lnTo>
                  <a:lnTo>
                    <a:pt x="251" y="191"/>
                  </a:lnTo>
                  <a:lnTo>
                    <a:pt x="238" y="190"/>
                  </a:lnTo>
                  <a:lnTo>
                    <a:pt x="236" y="188"/>
                  </a:lnTo>
                  <a:lnTo>
                    <a:pt x="234" y="190"/>
                  </a:lnTo>
                  <a:lnTo>
                    <a:pt x="233" y="200"/>
                  </a:lnTo>
                  <a:lnTo>
                    <a:pt x="225" y="203"/>
                  </a:lnTo>
                  <a:lnTo>
                    <a:pt x="225" y="208"/>
                  </a:lnTo>
                  <a:lnTo>
                    <a:pt x="222" y="214"/>
                  </a:lnTo>
                  <a:lnTo>
                    <a:pt x="216" y="213"/>
                  </a:lnTo>
                  <a:lnTo>
                    <a:pt x="213" y="218"/>
                  </a:lnTo>
                  <a:lnTo>
                    <a:pt x="207" y="219"/>
                  </a:lnTo>
                  <a:lnTo>
                    <a:pt x="203" y="216"/>
                  </a:lnTo>
                  <a:lnTo>
                    <a:pt x="199" y="214"/>
                  </a:lnTo>
                  <a:lnTo>
                    <a:pt x="195" y="217"/>
                  </a:lnTo>
                  <a:lnTo>
                    <a:pt x="194" y="225"/>
                  </a:lnTo>
                  <a:lnTo>
                    <a:pt x="190" y="225"/>
                  </a:lnTo>
                  <a:lnTo>
                    <a:pt x="183" y="218"/>
                  </a:lnTo>
                  <a:lnTo>
                    <a:pt x="164" y="222"/>
                  </a:lnTo>
                  <a:lnTo>
                    <a:pt x="160" y="216"/>
                  </a:lnTo>
                  <a:lnTo>
                    <a:pt x="157" y="217"/>
                  </a:lnTo>
                  <a:lnTo>
                    <a:pt x="152" y="213"/>
                  </a:lnTo>
                  <a:lnTo>
                    <a:pt x="149" y="220"/>
                  </a:lnTo>
                  <a:lnTo>
                    <a:pt x="127" y="226"/>
                  </a:lnTo>
                  <a:lnTo>
                    <a:pt x="113" y="220"/>
                  </a:lnTo>
                  <a:lnTo>
                    <a:pt x="108" y="222"/>
                  </a:lnTo>
                  <a:lnTo>
                    <a:pt x="106" y="213"/>
                  </a:lnTo>
                  <a:lnTo>
                    <a:pt x="100" y="205"/>
                  </a:lnTo>
                  <a:lnTo>
                    <a:pt x="102" y="199"/>
                  </a:lnTo>
                  <a:lnTo>
                    <a:pt x="94" y="179"/>
                  </a:lnTo>
                  <a:lnTo>
                    <a:pt x="95" y="176"/>
                  </a:lnTo>
                  <a:lnTo>
                    <a:pt x="91" y="166"/>
                  </a:lnTo>
                  <a:lnTo>
                    <a:pt x="93" y="157"/>
                  </a:lnTo>
                  <a:lnTo>
                    <a:pt x="89" y="156"/>
                  </a:lnTo>
                  <a:lnTo>
                    <a:pt x="86" y="148"/>
                  </a:lnTo>
                  <a:lnTo>
                    <a:pt x="86" y="142"/>
                  </a:lnTo>
                  <a:lnTo>
                    <a:pt x="93" y="139"/>
                  </a:lnTo>
                  <a:lnTo>
                    <a:pt x="96" y="129"/>
                  </a:lnTo>
                  <a:lnTo>
                    <a:pt x="77" y="126"/>
                  </a:lnTo>
                  <a:lnTo>
                    <a:pt x="76" y="116"/>
                  </a:lnTo>
                  <a:lnTo>
                    <a:pt x="73" y="117"/>
                  </a:lnTo>
                  <a:lnTo>
                    <a:pt x="67" y="109"/>
                  </a:lnTo>
                  <a:lnTo>
                    <a:pt x="61" y="109"/>
                  </a:lnTo>
                  <a:lnTo>
                    <a:pt x="58" y="104"/>
                  </a:lnTo>
                  <a:lnTo>
                    <a:pt x="45" y="126"/>
                  </a:lnTo>
                  <a:lnTo>
                    <a:pt x="39" y="127"/>
                  </a:lnTo>
                  <a:lnTo>
                    <a:pt x="32" y="123"/>
                  </a:lnTo>
                  <a:lnTo>
                    <a:pt x="27" y="111"/>
                  </a:lnTo>
                  <a:lnTo>
                    <a:pt x="20" y="110"/>
                  </a:lnTo>
                  <a:lnTo>
                    <a:pt x="7" y="99"/>
                  </a:lnTo>
                  <a:lnTo>
                    <a:pt x="0" y="97"/>
                  </a:lnTo>
                  <a:lnTo>
                    <a:pt x="24" y="72"/>
                  </a:lnTo>
                  <a:lnTo>
                    <a:pt x="24" y="68"/>
                  </a:lnTo>
                  <a:lnTo>
                    <a:pt x="38" y="49"/>
                  </a:lnTo>
                  <a:lnTo>
                    <a:pt x="33" y="42"/>
                  </a:lnTo>
                  <a:lnTo>
                    <a:pt x="28" y="39"/>
                  </a:lnTo>
                  <a:lnTo>
                    <a:pt x="28" y="31"/>
                  </a:lnTo>
                  <a:lnTo>
                    <a:pt x="18" y="23"/>
                  </a:lnTo>
                  <a:lnTo>
                    <a:pt x="18" y="23"/>
                  </a:lnTo>
                  <a:lnTo>
                    <a:pt x="40" y="14"/>
                  </a:lnTo>
                  <a:lnTo>
                    <a:pt x="54" y="14"/>
                  </a:lnTo>
                  <a:lnTo>
                    <a:pt x="57" y="9"/>
                  </a:lnTo>
                  <a:lnTo>
                    <a:pt x="63" y="9"/>
                  </a:lnTo>
                  <a:lnTo>
                    <a:pt x="68" y="6"/>
                  </a:lnTo>
                  <a:lnTo>
                    <a:pt x="76" y="12"/>
                  </a:lnTo>
                  <a:lnTo>
                    <a:pt x="99" y="11"/>
                  </a:lnTo>
                  <a:lnTo>
                    <a:pt x="112" y="5"/>
                  </a:lnTo>
                  <a:lnTo>
                    <a:pt x="117" y="6"/>
                  </a:lnTo>
                  <a:lnTo>
                    <a:pt x="124" y="0"/>
                  </a:lnTo>
                  <a:lnTo>
                    <a:pt x="136" y="3"/>
                  </a:lnTo>
                  <a:lnTo>
                    <a:pt x="136" y="6"/>
                  </a:lnTo>
                  <a:close/>
                </a:path>
              </a:pathLst>
            </a:custGeom>
            <a:grpFill/>
            <a:ln w="3175" cap="flat">
              <a:solidFill>
                <a:srgbClr val="007CA8">
                  <a:alpha val="25000"/>
                </a:srgb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黑体" panose="02010609060101010101" pitchFamily="49" charset="-122"/>
              </a:endParaRPr>
            </a:p>
          </p:txBody>
        </p:sp>
        <p:sp>
          <p:nvSpPr>
            <p:cNvPr id="404" name="Freeform 12">
              <a:extLst>
                <a:ext uri="{FF2B5EF4-FFF2-40B4-BE49-F238E27FC236}">
                  <a16:creationId xmlns:a16="http://schemas.microsoft.com/office/drawing/2014/main" id="{067E6A8A-B6B7-4D70-AFF8-FE0074E86BC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16501" y="3470276"/>
              <a:ext cx="523875" cy="585788"/>
            </a:xfrm>
            <a:custGeom>
              <a:avLst/>
              <a:gdLst>
                <a:gd name="T0" fmla="*/ 33 w 330"/>
                <a:gd name="T1" fmla="*/ 53 h 369"/>
                <a:gd name="T2" fmla="*/ 44 w 330"/>
                <a:gd name="T3" fmla="*/ 35 h 369"/>
                <a:gd name="T4" fmla="*/ 65 w 330"/>
                <a:gd name="T5" fmla="*/ 24 h 369"/>
                <a:gd name="T6" fmla="*/ 112 w 330"/>
                <a:gd name="T7" fmla="*/ 24 h 369"/>
                <a:gd name="T8" fmla="*/ 118 w 330"/>
                <a:gd name="T9" fmla="*/ 6 h 369"/>
                <a:gd name="T10" fmla="*/ 149 w 330"/>
                <a:gd name="T11" fmla="*/ 6 h 369"/>
                <a:gd name="T12" fmla="*/ 178 w 330"/>
                <a:gd name="T13" fmla="*/ 14 h 369"/>
                <a:gd name="T14" fmla="*/ 197 w 330"/>
                <a:gd name="T15" fmla="*/ 30 h 369"/>
                <a:gd name="T16" fmla="*/ 211 w 330"/>
                <a:gd name="T17" fmla="*/ 43 h 369"/>
                <a:gd name="T18" fmla="*/ 256 w 330"/>
                <a:gd name="T19" fmla="*/ 24 h 369"/>
                <a:gd name="T20" fmla="*/ 258 w 330"/>
                <a:gd name="T21" fmla="*/ 47 h 369"/>
                <a:gd name="T22" fmla="*/ 299 w 330"/>
                <a:gd name="T23" fmla="*/ 37 h 369"/>
                <a:gd name="T24" fmla="*/ 294 w 330"/>
                <a:gd name="T25" fmla="*/ 66 h 369"/>
                <a:gd name="T26" fmla="*/ 307 w 330"/>
                <a:gd name="T27" fmla="*/ 75 h 369"/>
                <a:gd name="T28" fmla="*/ 318 w 330"/>
                <a:gd name="T29" fmla="*/ 87 h 369"/>
                <a:gd name="T30" fmla="*/ 325 w 330"/>
                <a:gd name="T31" fmla="*/ 115 h 369"/>
                <a:gd name="T32" fmla="*/ 317 w 330"/>
                <a:gd name="T33" fmla="*/ 142 h 369"/>
                <a:gd name="T34" fmla="*/ 300 w 330"/>
                <a:gd name="T35" fmla="*/ 158 h 369"/>
                <a:gd name="T36" fmla="*/ 291 w 330"/>
                <a:gd name="T37" fmla="*/ 189 h 369"/>
                <a:gd name="T38" fmla="*/ 310 w 330"/>
                <a:gd name="T39" fmla="*/ 215 h 369"/>
                <a:gd name="T40" fmla="*/ 319 w 330"/>
                <a:gd name="T41" fmla="*/ 252 h 369"/>
                <a:gd name="T42" fmla="*/ 319 w 330"/>
                <a:gd name="T43" fmla="*/ 268 h 369"/>
                <a:gd name="T44" fmla="*/ 316 w 330"/>
                <a:gd name="T45" fmla="*/ 279 h 369"/>
                <a:gd name="T46" fmla="*/ 312 w 330"/>
                <a:gd name="T47" fmla="*/ 315 h 369"/>
                <a:gd name="T48" fmla="*/ 300 w 330"/>
                <a:gd name="T49" fmla="*/ 321 h 369"/>
                <a:gd name="T50" fmla="*/ 272 w 330"/>
                <a:gd name="T51" fmla="*/ 311 h 369"/>
                <a:gd name="T52" fmla="*/ 246 w 330"/>
                <a:gd name="T53" fmla="*/ 323 h 369"/>
                <a:gd name="T54" fmla="*/ 255 w 330"/>
                <a:gd name="T55" fmla="*/ 339 h 369"/>
                <a:gd name="T56" fmla="*/ 233 w 330"/>
                <a:gd name="T57" fmla="*/ 337 h 369"/>
                <a:gd name="T58" fmla="*/ 210 w 330"/>
                <a:gd name="T59" fmla="*/ 334 h 369"/>
                <a:gd name="T60" fmla="*/ 195 w 330"/>
                <a:gd name="T61" fmla="*/ 362 h 369"/>
                <a:gd name="T62" fmla="*/ 162 w 330"/>
                <a:gd name="T63" fmla="*/ 359 h 369"/>
                <a:gd name="T64" fmla="*/ 157 w 330"/>
                <a:gd name="T65" fmla="*/ 337 h 369"/>
                <a:gd name="T66" fmla="*/ 137 w 330"/>
                <a:gd name="T67" fmla="*/ 350 h 369"/>
                <a:gd name="T68" fmla="*/ 139 w 330"/>
                <a:gd name="T69" fmla="*/ 326 h 369"/>
                <a:gd name="T70" fmla="*/ 160 w 330"/>
                <a:gd name="T71" fmla="*/ 289 h 369"/>
                <a:gd name="T72" fmla="*/ 146 w 330"/>
                <a:gd name="T73" fmla="*/ 279 h 369"/>
                <a:gd name="T74" fmla="*/ 129 w 330"/>
                <a:gd name="T75" fmla="*/ 262 h 369"/>
                <a:gd name="T76" fmla="*/ 104 w 330"/>
                <a:gd name="T77" fmla="*/ 268 h 369"/>
                <a:gd name="T78" fmla="*/ 83 w 330"/>
                <a:gd name="T79" fmla="*/ 277 h 369"/>
                <a:gd name="T80" fmla="*/ 66 w 330"/>
                <a:gd name="T81" fmla="*/ 276 h 369"/>
                <a:gd name="T82" fmla="*/ 56 w 330"/>
                <a:gd name="T83" fmla="*/ 280 h 369"/>
                <a:gd name="T84" fmla="*/ 42 w 330"/>
                <a:gd name="T85" fmla="*/ 274 h 369"/>
                <a:gd name="T86" fmla="*/ 29 w 330"/>
                <a:gd name="T87" fmla="*/ 257 h 369"/>
                <a:gd name="T88" fmla="*/ 44 w 330"/>
                <a:gd name="T89" fmla="*/ 220 h 369"/>
                <a:gd name="T90" fmla="*/ 42 w 330"/>
                <a:gd name="T91" fmla="*/ 203 h 369"/>
                <a:gd name="T92" fmla="*/ 6 w 330"/>
                <a:gd name="T93" fmla="*/ 212 h 369"/>
                <a:gd name="T94" fmla="*/ 16 w 330"/>
                <a:gd name="T95" fmla="*/ 190 h 369"/>
                <a:gd name="T96" fmla="*/ 31 w 330"/>
                <a:gd name="T97" fmla="*/ 184 h 369"/>
                <a:gd name="T98" fmla="*/ 34 w 330"/>
                <a:gd name="T99" fmla="*/ 156 h 369"/>
                <a:gd name="T100" fmla="*/ 31 w 330"/>
                <a:gd name="T101" fmla="*/ 126 h 369"/>
                <a:gd name="T102" fmla="*/ 24 w 330"/>
                <a:gd name="T103" fmla="*/ 103 h 369"/>
                <a:gd name="T104" fmla="*/ 27 w 330"/>
                <a:gd name="T105" fmla="*/ 69 h 369"/>
                <a:gd name="T106" fmla="*/ 46 w 330"/>
                <a:gd name="T107" fmla="*/ 231 h 3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30" h="369">
                  <a:moveTo>
                    <a:pt x="27" y="69"/>
                  </a:moveTo>
                  <a:lnTo>
                    <a:pt x="29" y="68"/>
                  </a:lnTo>
                  <a:lnTo>
                    <a:pt x="28" y="61"/>
                  </a:lnTo>
                  <a:lnTo>
                    <a:pt x="34" y="57"/>
                  </a:lnTo>
                  <a:lnTo>
                    <a:pt x="33" y="53"/>
                  </a:lnTo>
                  <a:lnTo>
                    <a:pt x="38" y="43"/>
                  </a:lnTo>
                  <a:lnTo>
                    <a:pt x="39" y="43"/>
                  </a:lnTo>
                  <a:lnTo>
                    <a:pt x="39" y="41"/>
                  </a:lnTo>
                  <a:lnTo>
                    <a:pt x="40" y="42"/>
                  </a:lnTo>
                  <a:lnTo>
                    <a:pt x="44" y="35"/>
                  </a:lnTo>
                  <a:lnTo>
                    <a:pt x="56" y="35"/>
                  </a:lnTo>
                  <a:lnTo>
                    <a:pt x="55" y="31"/>
                  </a:lnTo>
                  <a:lnTo>
                    <a:pt x="59" y="30"/>
                  </a:lnTo>
                  <a:lnTo>
                    <a:pt x="60" y="25"/>
                  </a:lnTo>
                  <a:lnTo>
                    <a:pt x="65" y="24"/>
                  </a:lnTo>
                  <a:lnTo>
                    <a:pt x="79" y="23"/>
                  </a:lnTo>
                  <a:lnTo>
                    <a:pt x="95" y="34"/>
                  </a:lnTo>
                  <a:lnTo>
                    <a:pt x="101" y="29"/>
                  </a:lnTo>
                  <a:lnTo>
                    <a:pt x="105" y="29"/>
                  </a:lnTo>
                  <a:lnTo>
                    <a:pt x="112" y="24"/>
                  </a:lnTo>
                  <a:lnTo>
                    <a:pt x="104" y="14"/>
                  </a:lnTo>
                  <a:lnTo>
                    <a:pt x="106" y="9"/>
                  </a:lnTo>
                  <a:lnTo>
                    <a:pt x="102" y="6"/>
                  </a:lnTo>
                  <a:lnTo>
                    <a:pt x="112" y="3"/>
                  </a:lnTo>
                  <a:lnTo>
                    <a:pt x="118" y="6"/>
                  </a:lnTo>
                  <a:lnTo>
                    <a:pt x="118" y="0"/>
                  </a:lnTo>
                  <a:lnTo>
                    <a:pt x="123" y="0"/>
                  </a:lnTo>
                  <a:lnTo>
                    <a:pt x="129" y="1"/>
                  </a:lnTo>
                  <a:lnTo>
                    <a:pt x="129" y="3"/>
                  </a:lnTo>
                  <a:lnTo>
                    <a:pt x="149" y="6"/>
                  </a:lnTo>
                  <a:lnTo>
                    <a:pt x="157" y="14"/>
                  </a:lnTo>
                  <a:lnTo>
                    <a:pt x="165" y="13"/>
                  </a:lnTo>
                  <a:lnTo>
                    <a:pt x="167" y="15"/>
                  </a:lnTo>
                  <a:lnTo>
                    <a:pt x="173" y="15"/>
                  </a:lnTo>
                  <a:lnTo>
                    <a:pt x="178" y="14"/>
                  </a:lnTo>
                  <a:lnTo>
                    <a:pt x="191" y="19"/>
                  </a:lnTo>
                  <a:lnTo>
                    <a:pt x="193" y="23"/>
                  </a:lnTo>
                  <a:lnTo>
                    <a:pt x="197" y="26"/>
                  </a:lnTo>
                  <a:lnTo>
                    <a:pt x="197" y="24"/>
                  </a:lnTo>
                  <a:lnTo>
                    <a:pt x="197" y="30"/>
                  </a:lnTo>
                  <a:lnTo>
                    <a:pt x="206" y="34"/>
                  </a:lnTo>
                  <a:lnTo>
                    <a:pt x="208" y="31"/>
                  </a:lnTo>
                  <a:lnTo>
                    <a:pt x="207" y="35"/>
                  </a:lnTo>
                  <a:lnTo>
                    <a:pt x="212" y="37"/>
                  </a:lnTo>
                  <a:lnTo>
                    <a:pt x="211" y="43"/>
                  </a:lnTo>
                  <a:lnTo>
                    <a:pt x="221" y="34"/>
                  </a:lnTo>
                  <a:lnTo>
                    <a:pt x="235" y="36"/>
                  </a:lnTo>
                  <a:lnTo>
                    <a:pt x="247" y="23"/>
                  </a:lnTo>
                  <a:lnTo>
                    <a:pt x="250" y="30"/>
                  </a:lnTo>
                  <a:lnTo>
                    <a:pt x="256" y="24"/>
                  </a:lnTo>
                  <a:lnTo>
                    <a:pt x="255" y="29"/>
                  </a:lnTo>
                  <a:lnTo>
                    <a:pt x="249" y="34"/>
                  </a:lnTo>
                  <a:lnTo>
                    <a:pt x="250" y="45"/>
                  </a:lnTo>
                  <a:lnTo>
                    <a:pt x="256" y="42"/>
                  </a:lnTo>
                  <a:lnTo>
                    <a:pt x="258" y="47"/>
                  </a:lnTo>
                  <a:lnTo>
                    <a:pt x="262" y="47"/>
                  </a:lnTo>
                  <a:lnTo>
                    <a:pt x="289" y="19"/>
                  </a:lnTo>
                  <a:lnTo>
                    <a:pt x="288" y="30"/>
                  </a:lnTo>
                  <a:lnTo>
                    <a:pt x="294" y="30"/>
                  </a:lnTo>
                  <a:lnTo>
                    <a:pt x="299" y="37"/>
                  </a:lnTo>
                  <a:lnTo>
                    <a:pt x="292" y="41"/>
                  </a:lnTo>
                  <a:lnTo>
                    <a:pt x="299" y="46"/>
                  </a:lnTo>
                  <a:lnTo>
                    <a:pt x="290" y="59"/>
                  </a:lnTo>
                  <a:lnTo>
                    <a:pt x="296" y="61"/>
                  </a:lnTo>
                  <a:lnTo>
                    <a:pt x="294" y="66"/>
                  </a:lnTo>
                  <a:lnTo>
                    <a:pt x="295" y="71"/>
                  </a:lnTo>
                  <a:lnTo>
                    <a:pt x="297" y="70"/>
                  </a:lnTo>
                  <a:lnTo>
                    <a:pt x="299" y="72"/>
                  </a:lnTo>
                  <a:lnTo>
                    <a:pt x="303" y="70"/>
                  </a:lnTo>
                  <a:lnTo>
                    <a:pt x="307" y="75"/>
                  </a:lnTo>
                  <a:lnTo>
                    <a:pt x="311" y="74"/>
                  </a:lnTo>
                  <a:lnTo>
                    <a:pt x="311" y="74"/>
                  </a:lnTo>
                  <a:lnTo>
                    <a:pt x="312" y="81"/>
                  </a:lnTo>
                  <a:lnTo>
                    <a:pt x="314" y="80"/>
                  </a:lnTo>
                  <a:lnTo>
                    <a:pt x="318" y="87"/>
                  </a:lnTo>
                  <a:lnTo>
                    <a:pt x="323" y="89"/>
                  </a:lnTo>
                  <a:lnTo>
                    <a:pt x="322" y="104"/>
                  </a:lnTo>
                  <a:lnTo>
                    <a:pt x="319" y="108"/>
                  </a:lnTo>
                  <a:lnTo>
                    <a:pt x="327" y="112"/>
                  </a:lnTo>
                  <a:lnTo>
                    <a:pt x="325" y="115"/>
                  </a:lnTo>
                  <a:lnTo>
                    <a:pt x="330" y="118"/>
                  </a:lnTo>
                  <a:lnTo>
                    <a:pt x="329" y="122"/>
                  </a:lnTo>
                  <a:lnTo>
                    <a:pt x="319" y="132"/>
                  </a:lnTo>
                  <a:lnTo>
                    <a:pt x="314" y="133"/>
                  </a:lnTo>
                  <a:lnTo>
                    <a:pt x="317" y="142"/>
                  </a:lnTo>
                  <a:lnTo>
                    <a:pt x="310" y="145"/>
                  </a:lnTo>
                  <a:lnTo>
                    <a:pt x="306" y="144"/>
                  </a:lnTo>
                  <a:lnTo>
                    <a:pt x="300" y="149"/>
                  </a:lnTo>
                  <a:lnTo>
                    <a:pt x="299" y="152"/>
                  </a:lnTo>
                  <a:lnTo>
                    <a:pt x="300" y="158"/>
                  </a:lnTo>
                  <a:lnTo>
                    <a:pt x="291" y="169"/>
                  </a:lnTo>
                  <a:lnTo>
                    <a:pt x="289" y="175"/>
                  </a:lnTo>
                  <a:lnTo>
                    <a:pt x="291" y="178"/>
                  </a:lnTo>
                  <a:lnTo>
                    <a:pt x="290" y="180"/>
                  </a:lnTo>
                  <a:lnTo>
                    <a:pt x="291" y="189"/>
                  </a:lnTo>
                  <a:lnTo>
                    <a:pt x="296" y="190"/>
                  </a:lnTo>
                  <a:lnTo>
                    <a:pt x="307" y="186"/>
                  </a:lnTo>
                  <a:lnTo>
                    <a:pt x="307" y="192"/>
                  </a:lnTo>
                  <a:lnTo>
                    <a:pt x="301" y="206"/>
                  </a:lnTo>
                  <a:lnTo>
                    <a:pt x="310" y="215"/>
                  </a:lnTo>
                  <a:lnTo>
                    <a:pt x="305" y="225"/>
                  </a:lnTo>
                  <a:lnTo>
                    <a:pt x="306" y="235"/>
                  </a:lnTo>
                  <a:lnTo>
                    <a:pt x="310" y="237"/>
                  </a:lnTo>
                  <a:lnTo>
                    <a:pt x="322" y="240"/>
                  </a:lnTo>
                  <a:lnTo>
                    <a:pt x="319" y="252"/>
                  </a:lnTo>
                  <a:lnTo>
                    <a:pt x="317" y="253"/>
                  </a:lnTo>
                  <a:lnTo>
                    <a:pt x="317" y="258"/>
                  </a:lnTo>
                  <a:lnTo>
                    <a:pt x="311" y="268"/>
                  </a:lnTo>
                  <a:lnTo>
                    <a:pt x="317" y="266"/>
                  </a:lnTo>
                  <a:lnTo>
                    <a:pt x="319" y="268"/>
                  </a:lnTo>
                  <a:lnTo>
                    <a:pt x="325" y="265"/>
                  </a:lnTo>
                  <a:lnTo>
                    <a:pt x="328" y="269"/>
                  </a:lnTo>
                  <a:lnTo>
                    <a:pt x="320" y="275"/>
                  </a:lnTo>
                  <a:lnTo>
                    <a:pt x="317" y="274"/>
                  </a:lnTo>
                  <a:lnTo>
                    <a:pt x="316" y="279"/>
                  </a:lnTo>
                  <a:lnTo>
                    <a:pt x="316" y="283"/>
                  </a:lnTo>
                  <a:lnTo>
                    <a:pt x="310" y="297"/>
                  </a:lnTo>
                  <a:lnTo>
                    <a:pt x="314" y="308"/>
                  </a:lnTo>
                  <a:lnTo>
                    <a:pt x="311" y="314"/>
                  </a:lnTo>
                  <a:lnTo>
                    <a:pt x="312" y="315"/>
                  </a:lnTo>
                  <a:lnTo>
                    <a:pt x="312" y="315"/>
                  </a:lnTo>
                  <a:lnTo>
                    <a:pt x="307" y="316"/>
                  </a:lnTo>
                  <a:lnTo>
                    <a:pt x="303" y="323"/>
                  </a:lnTo>
                  <a:lnTo>
                    <a:pt x="300" y="323"/>
                  </a:lnTo>
                  <a:lnTo>
                    <a:pt x="300" y="321"/>
                  </a:lnTo>
                  <a:lnTo>
                    <a:pt x="289" y="325"/>
                  </a:lnTo>
                  <a:lnTo>
                    <a:pt x="286" y="321"/>
                  </a:lnTo>
                  <a:lnTo>
                    <a:pt x="277" y="319"/>
                  </a:lnTo>
                  <a:lnTo>
                    <a:pt x="273" y="316"/>
                  </a:lnTo>
                  <a:lnTo>
                    <a:pt x="272" y="311"/>
                  </a:lnTo>
                  <a:lnTo>
                    <a:pt x="263" y="312"/>
                  </a:lnTo>
                  <a:lnTo>
                    <a:pt x="262" y="319"/>
                  </a:lnTo>
                  <a:lnTo>
                    <a:pt x="255" y="322"/>
                  </a:lnTo>
                  <a:lnTo>
                    <a:pt x="250" y="325"/>
                  </a:lnTo>
                  <a:lnTo>
                    <a:pt x="246" y="323"/>
                  </a:lnTo>
                  <a:lnTo>
                    <a:pt x="246" y="328"/>
                  </a:lnTo>
                  <a:lnTo>
                    <a:pt x="252" y="328"/>
                  </a:lnTo>
                  <a:lnTo>
                    <a:pt x="256" y="332"/>
                  </a:lnTo>
                  <a:lnTo>
                    <a:pt x="252" y="334"/>
                  </a:lnTo>
                  <a:lnTo>
                    <a:pt x="255" y="339"/>
                  </a:lnTo>
                  <a:lnTo>
                    <a:pt x="252" y="344"/>
                  </a:lnTo>
                  <a:lnTo>
                    <a:pt x="255" y="350"/>
                  </a:lnTo>
                  <a:lnTo>
                    <a:pt x="246" y="352"/>
                  </a:lnTo>
                  <a:lnTo>
                    <a:pt x="241" y="352"/>
                  </a:lnTo>
                  <a:lnTo>
                    <a:pt x="233" y="337"/>
                  </a:lnTo>
                  <a:lnTo>
                    <a:pt x="227" y="337"/>
                  </a:lnTo>
                  <a:lnTo>
                    <a:pt x="221" y="333"/>
                  </a:lnTo>
                  <a:lnTo>
                    <a:pt x="218" y="336"/>
                  </a:lnTo>
                  <a:lnTo>
                    <a:pt x="216" y="332"/>
                  </a:lnTo>
                  <a:lnTo>
                    <a:pt x="210" y="334"/>
                  </a:lnTo>
                  <a:lnTo>
                    <a:pt x="206" y="332"/>
                  </a:lnTo>
                  <a:lnTo>
                    <a:pt x="201" y="346"/>
                  </a:lnTo>
                  <a:lnTo>
                    <a:pt x="205" y="351"/>
                  </a:lnTo>
                  <a:lnTo>
                    <a:pt x="204" y="356"/>
                  </a:lnTo>
                  <a:lnTo>
                    <a:pt x="195" y="362"/>
                  </a:lnTo>
                  <a:lnTo>
                    <a:pt x="195" y="362"/>
                  </a:lnTo>
                  <a:lnTo>
                    <a:pt x="176" y="360"/>
                  </a:lnTo>
                  <a:lnTo>
                    <a:pt x="167" y="369"/>
                  </a:lnTo>
                  <a:lnTo>
                    <a:pt x="160" y="367"/>
                  </a:lnTo>
                  <a:lnTo>
                    <a:pt x="162" y="359"/>
                  </a:lnTo>
                  <a:lnTo>
                    <a:pt x="160" y="346"/>
                  </a:lnTo>
                  <a:lnTo>
                    <a:pt x="162" y="344"/>
                  </a:lnTo>
                  <a:lnTo>
                    <a:pt x="158" y="343"/>
                  </a:lnTo>
                  <a:lnTo>
                    <a:pt x="160" y="338"/>
                  </a:lnTo>
                  <a:lnTo>
                    <a:pt x="157" y="337"/>
                  </a:lnTo>
                  <a:lnTo>
                    <a:pt x="154" y="339"/>
                  </a:lnTo>
                  <a:lnTo>
                    <a:pt x="150" y="336"/>
                  </a:lnTo>
                  <a:lnTo>
                    <a:pt x="139" y="343"/>
                  </a:lnTo>
                  <a:lnTo>
                    <a:pt x="139" y="349"/>
                  </a:lnTo>
                  <a:lnTo>
                    <a:pt x="137" y="350"/>
                  </a:lnTo>
                  <a:lnTo>
                    <a:pt x="133" y="350"/>
                  </a:lnTo>
                  <a:lnTo>
                    <a:pt x="130" y="345"/>
                  </a:lnTo>
                  <a:lnTo>
                    <a:pt x="133" y="334"/>
                  </a:lnTo>
                  <a:lnTo>
                    <a:pt x="140" y="331"/>
                  </a:lnTo>
                  <a:lnTo>
                    <a:pt x="139" y="326"/>
                  </a:lnTo>
                  <a:lnTo>
                    <a:pt x="151" y="316"/>
                  </a:lnTo>
                  <a:lnTo>
                    <a:pt x="154" y="305"/>
                  </a:lnTo>
                  <a:lnTo>
                    <a:pt x="152" y="298"/>
                  </a:lnTo>
                  <a:lnTo>
                    <a:pt x="160" y="294"/>
                  </a:lnTo>
                  <a:lnTo>
                    <a:pt x="160" y="289"/>
                  </a:lnTo>
                  <a:lnTo>
                    <a:pt x="163" y="288"/>
                  </a:lnTo>
                  <a:lnTo>
                    <a:pt x="154" y="286"/>
                  </a:lnTo>
                  <a:lnTo>
                    <a:pt x="151" y="288"/>
                  </a:lnTo>
                  <a:lnTo>
                    <a:pt x="146" y="286"/>
                  </a:lnTo>
                  <a:lnTo>
                    <a:pt x="146" y="279"/>
                  </a:lnTo>
                  <a:lnTo>
                    <a:pt x="150" y="270"/>
                  </a:lnTo>
                  <a:lnTo>
                    <a:pt x="150" y="262"/>
                  </a:lnTo>
                  <a:lnTo>
                    <a:pt x="133" y="258"/>
                  </a:lnTo>
                  <a:lnTo>
                    <a:pt x="132" y="253"/>
                  </a:lnTo>
                  <a:lnTo>
                    <a:pt x="129" y="262"/>
                  </a:lnTo>
                  <a:lnTo>
                    <a:pt x="119" y="263"/>
                  </a:lnTo>
                  <a:lnTo>
                    <a:pt x="118" y="258"/>
                  </a:lnTo>
                  <a:lnTo>
                    <a:pt x="116" y="259"/>
                  </a:lnTo>
                  <a:lnTo>
                    <a:pt x="110" y="257"/>
                  </a:lnTo>
                  <a:lnTo>
                    <a:pt x="104" y="268"/>
                  </a:lnTo>
                  <a:lnTo>
                    <a:pt x="96" y="272"/>
                  </a:lnTo>
                  <a:lnTo>
                    <a:pt x="93" y="281"/>
                  </a:lnTo>
                  <a:lnTo>
                    <a:pt x="89" y="281"/>
                  </a:lnTo>
                  <a:lnTo>
                    <a:pt x="85" y="274"/>
                  </a:lnTo>
                  <a:lnTo>
                    <a:pt x="83" y="277"/>
                  </a:lnTo>
                  <a:lnTo>
                    <a:pt x="78" y="276"/>
                  </a:lnTo>
                  <a:lnTo>
                    <a:pt x="78" y="268"/>
                  </a:lnTo>
                  <a:lnTo>
                    <a:pt x="76" y="269"/>
                  </a:lnTo>
                  <a:lnTo>
                    <a:pt x="72" y="265"/>
                  </a:lnTo>
                  <a:lnTo>
                    <a:pt x="66" y="276"/>
                  </a:lnTo>
                  <a:lnTo>
                    <a:pt x="61" y="277"/>
                  </a:lnTo>
                  <a:lnTo>
                    <a:pt x="63" y="285"/>
                  </a:lnTo>
                  <a:lnTo>
                    <a:pt x="61" y="287"/>
                  </a:lnTo>
                  <a:lnTo>
                    <a:pt x="53" y="287"/>
                  </a:lnTo>
                  <a:lnTo>
                    <a:pt x="56" y="280"/>
                  </a:lnTo>
                  <a:lnTo>
                    <a:pt x="51" y="276"/>
                  </a:lnTo>
                  <a:lnTo>
                    <a:pt x="45" y="279"/>
                  </a:lnTo>
                  <a:lnTo>
                    <a:pt x="43" y="277"/>
                  </a:lnTo>
                  <a:lnTo>
                    <a:pt x="43" y="277"/>
                  </a:lnTo>
                  <a:lnTo>
                    <a:pt x="42" y="274"/>
                  </a:lnTo>
                  <a:lnTo>
                    <a:pt x="44" y="271"/>
                  </a:lnTo>
                  <a:lnTo>
                    <a:pt x="39" y="263"/>
                  </a:lnTo>
                  <a:lnTo>
                    <a:pt x="42" y="259"/>
                  </a:lnTo>
                  <a:lnTo>
                    <a:pt x="33" y="262"/>
                  </a:lnTo>
                  <a:lnTo>
                    <a:pt x="29" y="257"/>
                  </a:lnTo>
                  <a:lnTo>
                    <a:pt x="38" y="243"/>
                  </a:lnTo>
                  <a:lnTo>
                    <a:pt x="34" y="235"/>
                  </a:lnTo>
                  <a:lnTo>
                    <a:pt x="31" y="232"/>
                  </a:lnTo>
                  <a:lnTo>
                    <a:pt x="44" y="228"/>
                  </a:lnTo>
                  <a:lnTo>
                    <a:pt x="44" y="220"/>
                  </a:lnTo>
                  <a:lnTo>
                    <a:pt x="39" y="220"/>
                  </a:lnTo>
                  <a:lnTo>
                    <a:pt x="46" y="215"/>
                  </a:lnTo>
                  <a:lnTo>
                    <a:pt x="44" y="207"/>
                  </a:lnTo>
                  <a:lnTo>
                    <a:pt x="40" y="207"/>
                  </a:lnTo>
                  <a:lnTo>
                    <a:pt x="42" y="203"/>
                  </a:lnTo>
                  <a:lnTo>
                    <a:pt x="28" y="202"/>
                  </a:lnTo>
                  <a:lnTo>
                    <a:pt x="23" y="207"/>
                  </a:lnTo>
                  <a:lnTo>
                    <a:pt x="20" y="207"/>
                  </a:lnTo>
                  <a:lnTo>
                    <a:pt x="20" y="203"/>
                  </a:lnTo>
                  <a:lnTo>
                    <a:pt x="6" y="212"/>
                  </a:lnTo>
                  <a:lnTo>
                    <a:pt x="0" y="207"/>
                  </a:lnTo>
                  <a:lnTo>
                    <a:pt x="6" y="205"/>
                  </a:lnTo>
                  <a:lnTo>
                    <a:pt x="7" y="197"/>
                  </a:lnTo>
                  <a:lnTo>
                    <a:pt x="17" y="192"/>
                  </a:lnTo>
                  <a:lnTo>
                    <a:pt x="16" y="190"/>
                  </a:lnTo>
                  <a:lnTo>
                    <a:pt x="20" y="188"/>
                  </a:lnTo>
                  <a:lnTo>
                    <a:pt x="22" y="183"/>
                  </a:lnTo>
                  <a:lnTo>
                    <a:pt x="22" y="184"/>
                  </a:lnTo>
                  <a:lnTo>
                    <a:pt x="26" y="182"/>
                  </a:lnTo>
                  <a:lnTo>
                    <a:pt x="31" y="184"/>
                  </a:lnTo>
                  <a:lnTo>
                    <a:pt x="32" y="180"/>
                  </a:lnTo>
                  <a:lnTo>
                    <a:pt x="40" y="173"/>
                  </a:lnTo>
                  <a:lnTo>
                    <a:pt x="39" y="162"/>
                  </a:lnTo>
                  <a:lnTo>
                    <a:pt x="32" y="160"/>
                  </a:lnTo>
                  <a:lnTo>
                    <a:pt x="34" y="156"/>
                  </a:lnTo>
                  <a:lnTo>
                    <a:pt x="32" y="148"/>
                  </a:lnTo>
                  <a:lnTo>
                    <a:pt x="35" y="143"/>
                  </a:lnTo>
                  <a:lnTo>
                    <a:pt x="32" y="142"/>
                  </a:lnTo>
                  <a:lnTo>
                    <a:pt x="37" y="127"/>
                  </a:lnTo>
                  <a:lnTo>
                    <a:pt x="31" y="126"/>
                  </a:lnTo>
                  <a:lnTo>
                    <a:pt x="29" y="123"/>
                  </a:lnTo>
                  <a:lnTo>
                    <a:pt x="29" y="111"/>
                  </a:lnTo>
                  <a:lnTo>
                    <a:pt x="29" y="111"/>
                  </a:lnTo>
                  <a:lnTo>
                    <a:pt x="33" y="105"/>
                  </a:lnTo>
                  <a:lnTo>
                    <a:pt x="24" y="103"/>
                  </a:lnTo>
                  <a:lnTo>
                    <a:pt x="32" y="95"/>
                  </a:lnTo>
                  <a:lnTo>
                    <a:pt x="28" y="92"/>
                  </a:lnTo>
                  <a:lnTo>
                    <a:pt x="27" y="86"/>
                  </a:lnTo>
                  <a:lnTo>
                    <a:pt x="33" y="74"/>
                  </a:lnTo>
                  <a:lnTo>
                    <a:pt x="27" y="69"/>
                  </a:lnTo>
                  <a:close/>
                  <a:moveTo>
                    <a:pt x="46" y="231"/>
                  </a:moveTo>
                  <a:lnTo>
                    <a:pt x="48" y="228"/>
                  </a:lnTo>
                  <a:lnTo>
                    <a:pt x="48" y="230"/>
                  </a:lnTo>
                  <a:lnTo>
                    <a:pt x="48" y="230"/>
                  </a:lnTo>
                  <a:lnTo>
                    <a:pt x="46" y="231"/>
                  </a:lnTo>
                  <a:close/>
                </a:path>
              </a:pathLst>
            </a:custGeom>
            <a:grpFill/>
            <a:ln w="3175" cap="flat">
              <a:solidFill>
                <a:srgbClr val="007CA8">
                  <a:alpha val="25000"/>
                </a:srgb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黑体" panose="02010609060101010101" pitchFamily="49" charset="-122"/>
              </a:endParaRPr>
            </a:p>
          </p:txBody>
        </p:sp>
        <p:sp>
          <p:nvSpPr>
            <p:cNvPr id="405" name="Freeform 13">
              <a:extLst>
                <a:ext uri="{FF2B5EF4-FFF2-40B4-BE49-F238E27FC236}">
                  <a16:creationId xmlns:a16="http://schemas.microsoft.com/office/drawing/2014/main" id="{6839DA15-A3A2-49F5-A9D3-BC617671FC39}"/>
                </a:ext>
              </a:extLst>
            </p:cNvPr>
            <p:cNvSpPr>
              <a:spLocks/>
            </p:cNvSpPr>
            <p:nvPr/>
          </p:nvSpPr>
          <p:spPr bwMode="auto">
            <a:xfrm>
              <a:off x="4978401" y="3119438"/>
              <a:ext cx="742950" cy="469900"/>
            </a:xfrm>
            <a:custGeom>
              <a:avLst/>
              <a:gdLst>
                <a:gd name="T0" fmla="*/ 72 w 468"/>
                <a:gd name="T1" fmla="*/ 88 h 296"/>
                <a:gd name="T2" fmla="*/ 75 w 468"/>
                <a:gd name="T3" fmla="*/ 52 h 296"/>
                <a:gd name="T4" fmla="*/ 107 w 468"/>
                <a:gd name="T5" fmla="*/ 48 h 296"/>
                <a:gd name="T6" fmla="*/ 89 w 468"/>
                <a:gd name="T7" fmla="*/ 25 h 296"/>
                <a:gd name="T8" fmla="*/ 67 w 468"/>
                <a:gd name="T9" fmla="*/ 2 h 296"/>
                <a:gd name="T10" fmla="*/ 98 w 468"/>
                <a:gd name="T11" fmla="*/ 5 h 296"/>
                <a:gd name="T12" fmla="*/ 134 w 468"/>
                <a:gd name="T13" fmla="*/ 8 h 296"/>
                <a:gd name="T14" fmla="*/ 147 w 468"/>
                <a:gd name="T15" fmla="*/ 5 h 296"/>
                <a:gd name="T16" fmla="*/ 159 w 468"/>
                <a:gd name="T17" fmla="*/ 8 h 296"/>
                <a:gd name="T18" fmla="*/ 174 w 468"/>
                <a:gd name="T19" fmla="*/ 21 h 296"/>
                <a:gd name="T20" fmla="*/ 182 w 468"/>
                <a:gd name="T21" fmla="*/ 39 h 296"/>
                <a:gd name="T22" fmla="*/ 210 w 468"/>
                <a:gd name="T23" fmla="*/ 55 h 296"/>
                <a:gd name="T24" fmla="*/ 231 w 468"/>
                <a:gd name="T25" fmla="*/ 62 h 296"/>
                <a:gd name="T26" fmla="*/ 264 w 468"/>
                <a:gd name="T27" fmla="*/ 65 h 296"/>
                <a:gd name="T28" fmla="*/ 291 w 468"/>
                <a:gd name="T29" fmla="*/ 59 h 296"/>
                <a:gd name="T30" fmla="*/ 325 w 468"/>
                <a:gd name="T31" fmla="*/ 64 h 296"/>
                <a:gd name="T32" fmla="*/ 325 w 468"/>
                <a:gd name="T33" fmla="*/ 87 h 296"/>
                <a:gd name="T34" fmla="*/ 335 w 468"/>
                <a:gd name="T35" fmla="*/ 99 h 296"/>
                <a:gd name="T36" fmla="*/ 365 w 468"/>
                <a:gd name="T37" fmla="*/ 109 h 296"/>
                <a:gd name="T38" fmla="*/ 397 w 468"/>
                <a:gd name="T39" fmla="*/ 125 h 296"/>
                <a:gd name="T40" fmla="*/ 413 w 468"/>
                <a:gd name="T41" fmla="*/ 121 h 296"/>
                <a:gd name="T42" fmla="*/ 426 w 468"/>
                <a:gd name="T43" fmla="*/ 141 h 296"/>
                <a:gd name="T44" fmla="*/ 452 w 468"/>
                <a:gd name="T45" fmla="*/ 149 h 296"/>
                <a:gd name="T46" fmla="*/ 450 w 468"/>
                <a:gd name="T47" fmla="*/ 176 h 296"/>
                <a:gd name="T48" fmla="*/ 455 w 468"/>
                <a:gd name="T49" fmla="*/ 200 h 296"/>
                <a:gd name="T50" fmla="*/ 464 w 468"/>
                <a:gd name="T51" fmla="*/ 232 h 296"/>
                <a:gd name="T52" fmla="*/ 439 w 468"/>
                <a:gd name="T53" fmla="*/ 239 h 296"/>
                <a:gd name="T54" fmla="*/ 405 w 468"/>
                <a:gd name="T55" fmla="*/ 251 h 296"/>
                <a:gd name="T56" fmla="*/ 396 w 468"/>
                <a:gd name="T57" fmla="*/ 261 h 296"/>
                <a:gd name="T58" fmla="*/ 396 w 468"/>
                <a:gd name="T59" fmla="*/ 266 h 296"/>
                <a:gd name="T60" fmla="*/ 354 w 468"/>
                <a:gd name="T61" fmla="*/ 274 h 296"/>
                <a:gd name="T62" fmla="*/ 331 w 468"/>
                <a:gd name="T63" fmla="*/ 296 h 296"/>
                <a:gd name="T64" fmla="*/ 318 w 468"/>
                <a:gd name="T65" fmla="*/ 287 h 296"/>
                <a:gd name="T66" fmla="*/ 323 w 468"/>
                <a:gd name="T67" fmla="*/ 258 h 296"/>
                <a:gd name="T68" fmla="*/ 282 w 468"/>
                <a:gd name="T69" fmla="*/ 268 h 296"/>
                <a:gd name="T70" fmla="*/ 280 w 468"/>
                <a:gd name="T71" fmla="*/ 245 h 296"/>
                <a:gd name="T72" fmla="*/ 235 w 468"/>
                <a:gd name="T73" fmla="*/ 264 h 296"/>
                <a:gd name="T74" fmla="*/ 221 w 468"/>
                <a:gd name="T75" fmla="*/ 251 h 296"/>
                <a:gd name="T76" fmla="*/ 202 w 468"/>
                <a:gd name="T77" fmla="*/ 235 h 296"/>
                <a:gd name="T78" fmla="*/ 173 w 468"/>
                <a:gd name="T79" fmla="*/ 227 h 296"/>
                <a:gd name="T80" fmla="*/ 142 w 468"/>
                <a:gd name="T81" fmla="*/ 227 h 296"/>
                <a:gd name="T82" fmla="*/ 136 w 468"/>
                <a:gd name="T83" fmla="*/ 245 h 296"/>
                <a:gd name="T84" fmla="*/ 89 w 468"/>
                <a:gd name="T85" fmla="*/ 245 h 296"/>
                <a:gd name="T86" fmla="*/ 68 w 468"/>
                <a:gd name="T87" fmla="*/ 256 h 296"/>
                <a:gd name="T88" fmla="*/ 57 w 468"/>
                <a:gd name="T89" fmla="*/ 274 h 296"/>
                <a:gd name="T90" fmla="*/ 51 w 468"/>
                <a:gd name="T91" fmla="*/ 290 h 296"/>
                <a:gd name="T92" fmla="*/ 33 w 468"/>
                <a:gd name="T93" fmla="*/ 269 h 296"/>
                <a:gd name="T94" fmla="*/ 24 w 468"/>
                <a:gd name="T95" fmla="*/ 255 h 296"/>
                <a:gd name="T96" fmla="*/ 12 w 468"/>
                <a:gd name="T97" fmla="*/ 239 h 296"/>
                <a:gd name="T98" fmla="*/ 2 w 468"/>
                <a:gd name="T99" fmla="*/ 238 h 296"/>
                <a:gd name="T100" fmla="*/ 1 w 468"/>
                <a:gd name="T101" fmla="*/ 202 h 296"/>
                <a:gd name="T102" fmla="*/ 18 w 468"/>
                <a:gd name="T103" fmla="*/ 189 h 296"/>
                <a:gd name="T104" fmla="*/ 42 w 468"/>
                <a:gd name="T105" fmla="*/ 190 h 296"/>
                <a:gd name="T106" fmla="*/ 69 w 468"/>
                <a:gd name="T107" fmla="*/ 183 h 296"/>
                <a:gd name="T108" fmla="*/ 102 w 468"/>
                <a:gd name="T109" fmla="*/ 173 h 296"/>
                <a:gd name="T110" fmla="*/ 94 w 468"/>
                <a:gd name="T111" fmla="*/ 126 h 296"/>
                <a:gd name="T112" fmla="*/ 72 w 468"/>
                <a:gd name="T113" fmla="*/ 109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68" h="296">
                  <a:moveTo>
                    <a:pt x="72" y="109"/>
                  </a:moveTo>
                  <a:lnTo>
                    <a:pt x="75" y="103"/>
                  </a:lnTo>
                  <a:lnTo>
                    <a:pt x="72" y="97"/>
                  </a:lnTo>
                  <a:lnTo>
                    <a:pt x="75" y="93"/>
                  </a:lnTo>
                  <a:lnTo>
                    <a:pt x="72" y="88"/>
                  </a:lnTo>
                  <a:lnTo>
                    <a:pt x="74" y="82"/>
                  </a:lnTo>
                  <a:lnTo>
                    <a:pt x="73" y="75"/>
                  </a:lnTo>
                  <a:lnTo>
                    <a:pt x="67" y="69"/>
                  </a:lnTo>
                  <a:lnTo>
                    <a:pt x="68" y="59"/>
                  </a:lnTo>
                  <a:lnTo>
                    <a:pt x="75" y="52"/>
                  </a:lnTo>
                  <a:lnTo>
                    <a:pt x="74" y="48"/>
                  </a:lnTo>
                  <a:lnTo>
                    <a:pt x="91" y="48"/>
                  </a:lnTo>
                  <a:lnTo>
                    <a:pt x="98" y="51"/>
                  </a:lnTo>
                  <a:lnTo>
                    <a:pt x="102" y="46"/>
                  </a:lnTo>
                  <a:lnTo>
                    <a:pt x="107" y="48"/>
                  </a:lnTo>
                  <a:lnTo>
                    <a:pt x="109" y="45"/>
                  </a:lnTo>
                  <a:lnTo>
                    <a:pt x="106" y="41"/>
                  </a:lnTo>
                  <a:lnTo>
                    <a:pt x="106" y="33"/>
                  </a:lnTo>
                  <a:lnTo>
                    <a:pt x="98" y="28"/>
                  </a:lnTo>
                  <a:lnTo>
                    <a:pt x="89" y="25"/>
                  </a:lnTo>
                  <a:lnTo>
                    <a:pt x="85" y="28"/>
                  </a:lnTo>
                  <a:lnTo>
                    <a:pt x="83" y="25"/>
                  </a:lnTo>
                  <a:lnTo>
                    <a:pt x="85" y="15"/>
                  </a:lnTo>
                  <a:lnTo>
                    <a:pt x="63" y="8"/>
                  </a:lnTo>
                  <a:lnTo>
                    <a:pt x="67" y="2"/>
                  </a:lnTo>
                  <a:lnTo>
                    <a:pt x="73" y="2"/>
                  </a:lnTo>
                  <a:lnTo>
                    <a:pt x="75" y="0"/>
                  </a:lnTo>
                  <a:lnTo>
                    <a:pt x="80" y="2"/>
                  </a:lnTo>
                  <a:lnTo>
                    <a:pt x="89" y="1"/>
                  </a:lnTo>
                  <a:lnTo>
                    <a:pt x="98" y="5"/>
                  </a:lnTo>
                  <a:lnTo>
                    <a:pt x="107" y="4"/>
                  </a:lnTo>
                  <a:lnTo>
                    <a:pt x="111" y="7"/>
                  </a:lnTo>
                  <a:lnTo>
                    <a:pt x="123" y="7"/>
                  </a:lnTo>
                  <a:lnTo>
                    <a:pt x="131" y="1"/>
                  </a:lnTo>
                  <a:lnTo>
                    <a:pt x="134" y="8"/>
                  </a:lnTo>
                  <a:lnTo>
                    <a:pt x="136" y="8"/>
                  </a:lnTo>
                  <a:lnTo>
                    <a:pt x="140" y="12"/>
                  </a:lnTo>
                  <a:lnTo>
                    <a:pt x="142" y="8"/>
                  </a:lnTo>
                  <a:lnTo>
                    <a:pt x="146" y="8"/>
                  </a:lnTo>
                  <a:lnTo>
                    <a:pt x="147" y="5"/>
                  </a:lnTo>
                  <a:lnTo>
                    <a:pt x="152" y="5"/>
                  </a:lnTo>
                  <a:lnTo>
                    <a:pt x="157" y="1"/>
                  </a:lnTo>
                  <a:lnTo>
                    <a:pt x="157" y="1"/>
                  </a:lnTo>
                  <a:lnTo>
                    <a:pt x="161" y="5"/>
                  </a:lnTo>
                  <a:lnTo>
                    <a:pt x="159" y="8"/>
                  </a:lnTo>
                  <a:lnTo>
                    <a:pt x="163" y="6"/>
                  </a:lnTo>
                  <a:lnTo>
                    <a:pt x="169" y="13"/>
                  </a:lnTo>
                  <a:lnTo>
                    <a:pt x="167" y="16"/>
                  </a:lnTo>
                  <a:lnTo>
                    <a:pt x="172" y="16"/>
                  </a:lnTo>
                  <a:lnTo>
                    <a:pt x="174" y="21"/>
                  </a:lnTo>
                  <a:lnTo>
                    <a:pt x="173" y="28"/>
                  </a:lnTo>
                  <a:lnTo>
                    <a:pt x="174" y="27"/>
                  </a:lnTo>
                  <a:lnTo>
                    <a:pt x="182" y="36"/>
                  </a:lnTo>
                  <a:lnTo>
                    <a:pt x="186" y="35"/>
                  </a:lnTo>
                  <a:lnTo>
                    <a:pt x="182" y="39"/>
                  </a:lnTo>
                  <a:lnTo>
                    <a:pt x="192" y="48"/>
                  </a:lnTo>
                  <a:lnTo>
                    <a:pt x="196" y="45"/>
                  </a:lnTo>
                  <a:lnTo>
                    <a:pt x="196" y="47"/>
                  </a:lnTo>
                  <a:lnTo>
                    <a:pt x="201" y="47"/>
                  </a:lnTo>
                  <a:lnTo>
                    <a:pt x="210" y="55"/>
                  </a:lnTo>
                  <a:lnTo>
                    <a:pt x="214" y="53"/>
                  </a:lnTo>
                  <a:lnTo>
                    <a:pt x="218" y="58"/>
                  </a:lnTo>
                  <a:lnTo>
                    <a:pt x="221" y="57"/>
                  </a:lnTo>
                  <a:lnTo>
                    <a:pt x="226" y="63"/>
                  </a:lnTo>
                  <a:lnTo>
                    <a:pt x="231" y="62"/>
                  </a:lnTo>
                  <a:lnTo>
                    <a:pt x="237" y="67"/>
                  </a:lnTo>
                  <a:lnTo>
                    <a:pt x="240" y="64"/>
                  </a:lnTo>
                  <a:lnTo>
                    <a:pt x="245" y="65"/>
                  </a:lnTo>
                  <a:lnTo>
                    <a:pt x="251" y="62"/>
                  </a:lnTo>
                  <a:lnTo>
                    <a:pt x="264" y="65"/>
                  </a:lnTo>
                  <a:lnTo>
                    <a:pt x="270" y="62"/>
                  </a:lnTo>
                  <a:lnTo>
                    <a:pt x="277" y="63"/>
                  </a:lnTo>
                  <a:lnTo>
                    <a:pt x="280" y="59"/>
                  </a:lnTo>
                  <a:lnTo>
                    <a:pt x="286" y="63"/>
                  </a:lnTo>
                  <a:lnTo>
                    <a:pt x="291" y="59"/>
                  </a:lnTo>
                  <a:lnTo>
                    <a:pt x="303" y="70"/>
                  </a:lnTo>
                  <a:lnTo>
                    <a:pt x="315" y="64"/>
                  </a:lnTo>
                  <a:lnTo>
                    <a:pt x="318" y="61"/>
                  </a:lnTo>
                  <a:lnTo>
                    <a:pt x="323" y="61"/>
                  </a:lnTo>
                  <a:lnTo>
                    <a:pt x="325" y="64"/>
                  </a:lnTo>
                  <a:lnTo>
                    <a:pt x="323" y="73"/>
                  </a:lnTo>
                  <a:lnTo>
                    <a:pt x="325" y="76"/>
                  </a:lnTo>
                  <a:lnTo>
                    <a:pt x="324" y="81"/>
                  </a:lnTo>
                  <a:lnTo>
                    <a:pt x="323" y="81"/>
                  </a:lnTo>
                  <a:lnTo>
                    <a:pt x="325" y="87"/>
                  </a:lnTo>
                  <a:lnTo>
                    <a:pt x="324" y="90"/>
                  </a:lnTo>
                  <a:lnTo>
                    <a:pt x="327" y="92"/>
                  </a:lnTo>
                  <a:lnTo>
                    <a:pt x="329" y="101"/>
                  </a:lnTo>
                  <a:lnTo>
                    <a:pt x="334" y="98"/>
                  </a:lnTo>
                  <a:lnTo>
                    <a:pt x="335" y="99"/>
                  </a:lnTo>
                  <a:lnTo>
                    <a:pt x="337" y="107"/>
                  </a:lnTo>
                  <a:lnTo>
                    <a:pt x="349" y="101"/>
                  </a:lnTo>
                  <a:lnTo>
                    <a:pt x="353" y="102"/>
                  </a:lnTo>
                  <a:lnTo>
                    <a:pt x="357" y="108"/>
                  </a:lnTo>
                  <a:lnTo>
                    <a:pt x="365" y="109"/>
                  </a:lnTo>
                  <a:lnTo>
                    <a:pt x="372" y="107"/>
                  </a:lnTo>
                  <a:lnTo>
                    <a:pt x="371" y="121"/>
                  </a:lnTo>
                  <a:lnTo>
                    <a:pt x="376" y="119"/>
                  </a:lnTo>
                  <a:lnTo>
                    <a:pt x="388" y="127"/>
                  </a:lnTo>
                  <a:lnTo>
                    <a:pt x="397" y="125"/>
                  </a:lnTo>
                  <a:lnTo>
                    <a:pt x="398" y="127"/>
                  </a:lnTo>
                  <a:lnTo>
                    <a:pt x="399" y="124"/>
                  </a:lnTo>
                  <a:lnTo>
                    <a:pt x="405" y="124"/>
                  </a:lnTo>
                  <a:lnTo>
                    <a:pt x="408" y="118"/>
                  </a:lnTo>
                  <a:lnTo>
                    <a:pt x="413" y="121"/>
                  </a:lnTo>
                  <a:lnTo>
                    <a:pt x="411" y="131"/>
                  </a:lnTo>
                  <a:lnTo>
                    <a:pt x="418" y="133"/>
                  </a:lnTo>
                  <a:lnTo>
                    <a:pt x="421" y="132"/>
                  </a:lnTo>
                  <a:lnTo>
                    <a:pt x="421" y="132"/>
                  </a:lnTo>
                  <a:lnTo>
                    <a:pt x="426" y="141"/>
                  </a:lnTo>
                  <a:lnTo>
                    <a:pt x="430" y="142"/>
                  </a:lnTo>
                  <a:lnTo>
                    <a:pt x="433" y="149"/>
                  </a:lnTo>
                  <a:lnTo>
                    <a:pt x="438" y="145"/>
                  </a:lnTo>
                  <a:lnTo>
                    <a:pt x="444" y="152"/>
                  </a:lnTo>
                  <a:lnTo>
                    <a:pt x="452" y="149"/>
                  </a:lnTo>
                  <a:lnTo>
                    <a:pt x="455" y="156"/>
                  </a:lnTo>
                  <a:lnTo>
                    <a:pt x="461" y="159"/>
                  </a:lnTo>
                  <a:lnTo>
                    <a:pt x="464" y="162"/>
                  </a:lnTo>
                  <a:lnTo>
                    <a:pt x="450" y="170"/>
                  </a:lnTo>
                  <a:lnTo>
                    <a:pt x="450" y="176"/>
                  </a:lnTo>
                  <a:lnTo>
                    <a:pt x="446" y="177"/>
                  </a:lnTo>
                  <a:lnTo>
                    <a:pt x="444" y="182"/>
                  </a:lnTo>
                  <a:lnTo>
                    <a:pt x="454" y="194"/>
                  </a:lnTo>
                  <a:lnTo>
                    <a:pt x="453" y="198"/>
                  </a:lnTo>
                  <a:lnTo>
                    <a:pt x="455" y="200"/>
                  </a:lnTo>
                  <a:lnTo>
                    <a:pt x="452" y="202"/>
                  </a:lnTo>
                  <a:lnTo>
                    <a:pt x="453" y="207"/>
                  </a:lnTo>
                  <a:lnTo>
                    <a:pt x="458" y="209"/>
                  </a:lnTo>
                  <a:lnTo>
                    <a:pt x="463" y="215"/>
                  </a:lnTo>
                  <a:lnTo>
                    <a:pt x="464" y="232"/>
                  </a:lnTo>
                  <a:lnTo>
                    <a:pt x="468" y="241"/>
                  </a:lnTo>
                  <a:lnTo>
                    <a:pt x="468" y="241"/>
                  </a:lnTo>
                  <a:lnTo>
                    <a:pt x="461" y="246"/>
                  </a:lnTo>
                  <a:lnTo>
                    <a:pt x="454" y="249"/>
                  </a:lnTo>
                  <a:lnTo>
                    <a:pt x="439" y="239"/>
                  </a:lnTo>
                  <a:lnTo>
                    <a:pt x="430" y="240"/>
                  </a:lnTo>
                  <a:lnTo>
                    <a:pt x="427" y="247"/>
                  </a:lnTo>
                  <a:lnTo>
                    <a:pt x="416" y="255"/>
                  </a:lnTo>
                  <a:lnTo>
                    <a:pt x="415" y="252"/>
                  </a:lnTo>
                  <a:lnTo>
                    <a:pt x="405" y="251"/>
                  </a:lnTo>
                  <a:lnTo>
                    <a:pt x="407" y="257"/>
                  </a:lnTo>
                  <a:lnTo>
                    <a:pt x="409" y="257"/>
                  </a:lnTo>
                  <a:lnTo>
                    <a:pt x="408" y="263"/>
                  </a:lnTo>
                  <a:lnTo>
                    <a:pt x="398" y="258"/>
                  </a:lnTo>
                  <a:lnTo>
                    <a:pt x="396" y="261"/>
                  </a:lnTo>
                  <a:lnTo>
                    <a:pt x="396" y="263"/>
                  </a:lnTo>
                  <a:lnTo>
                    <a:pt x="393" y="262"/>
                  </a:lnTo>
                  <a:lnTo>
                    <a:pt x="391" y="266"/>
                  </a:lnTo>
                  <a:lnTo>
                    <a:pt x="392" y="267"/>
                  </a:lnTo>
                  <a:lnTo>
                    <a:pt x="396" y="266"/>
                  </a:lnTo>
                  <a:lnTo>
                    <a:pt x="392" y="270"/>
                  </a:lnTo>
                  <a:lnTo>
                    <a:pt x="383" y="273"/>
                  </a:lnTo>
                  <a:lnTo>
                    <a:pt x="379" y="270"/>
                  </a:lnTo>
                  <a:lnTo>
                    <a:pt x="369" y="275"/>
                  </a:lnTo>
                  <a:lnTo>
                    <a:pt x="354" y="274"/>
                  </a:lnTo>
                  <a:lnTo>
                    <a:pt x="353" y="281"/>
                  </a:lnTo>
                  <a:lnTo>
                    <a:pt x="342" y="284"/>
                  </a:lnTo>
                  <a:lnTo>
                    <a:pt x="335" y="295"/>
                  </a:lnTo>
                  <a:lnTo>
                    <a:pt x="335" y="295"/>
                  </a:lnTo>
                  <a:lnTo>
                    <a:pt x="331" y="296"/>
                  </a:lnTo>
                  <a:lnTo>
                    <a:pt x="327" y="291"/>
                  </a:lnTo>
                  <a:lnTo>
                    <a:pt x="323" y="293"/>
                  </a:lnTo>
                  <a:lnTo>
                    <a:pt x="321" y="291"/>
                  </a:lnTo>
                  <a:lnTo>
                    <a:pt x="319" y="292"/>
                  </a:lnTo>
                  <a:lnTo>
                    <a:pt x="318" y="287"/>
                  </a:lnTo>
                  <a:lnTo>
                    <a:pt x="320" y="282"/>
                  </a:lnTo>
                  <a:lnTo>
                    <a:pt x="314" y="280"/>
                  </a:lnTo>
                  <a:lnTo>
                    <a:pt x="324" y="267"/>
                  </a:lnTo>
                  <a:lnTo>
                    <a:pt x="316" y="262"/>
                  </a:lnTo>
                  <a:lnTo>
                    <a:pt x="323" y="258"/>
                  </a:lnTo>
                  <a:lnTo>
                    <a:pt x="318" y="251"/>
                  </a:lnTo>
                  <a:lnTo>
                    <a:pt x="312" y="251"/>
                  </a:lnTo>
                  <a:lnTo>
                    <a:pt x="313" y="240"/>
                  </a:lnTo>
                  <a:lnTo>
                    <a:pt x="286" y="268"/>
                  </a:lnTo>
                  <a:lnTo>
                    <a:pt x="282" y="268"/>
                  </a:lnTo>
                  <a:lnTo>
                    <a:pt x="280" y="263"/>
                  </a:lnTo>
                  <a:lnTo>
                    <a:pt x="274" y="266"/>
                  </a:lnTo>
                  <a:lnTo>
                    <a:pt x="273" y="255"/>
                  </a:lnTo>
                  <a:lnTo>
                    <a:pt x="279" y="250"/>
                  </a:lnTo>
                  <a:lnTo>
                    <a:pt x="280" y="245"/>
                  </a:lnTo>
                  <a:lnTo>
                    <a:pt x="274" y="251"/>
                  </a:lnTo>
                  <a:lnTo>
                    <a:pt x="271" y="244"/>
                  </a:lnTo>
                  <a:lnTo>
                    <a:pt x="259" y="257"/>
                  </a:lnTo>
                  <a:lnTo>
                    <a:pt x="245" y="255"/>
                  </a:lnTo>
                  <a:lnTo>
                    <a:pt x="235" y="264"/>
                  </a:lnTo>
                  <a:lnTo>
                    <a:pt x="236" y="258"/>
                  </a:lnTo>
                  <a:lnTo>
                    <a:pt x="231" y="256"/>
                  </a:lnTo>
                  <a:lnTo>
                    <a:pt x="232" y="252"/>
                  </a:lnTo>
                  <a:lnTo>
                    <a:pt x="230" y="255"/>
                  </a:lnTo>
                  <a:lnTo>
                    <a:pt x="221" y="251"/>
                  </a:lnTo>
                  <a:lnTo>
                    <a:pt x="221" y="245"/>
                  </a:lnTo>
                  <a:lnTo>
                    <a:pt x="221" y="247"/>
                  </a:lnTo>
                  <a:lnTo>
                    <a:pt x="217" y="244"/>
                  </a:lnTo>
                  <a:lnTo>
                    <a:pt x="215" y="240"/>
                  </a:lnTo>
                  <a:lnTo>
                    <a:pt x="202" y="235"/>
                  </a:lnTo>
                  <a:lnTo>
                    <a:pt x="197" y="236"/>
                  </a:lnTo>
                  <a:lnTo>
                    <a:pt x="191" y="236"/>
                  </a:lnTo>
                  <a:lnTo>
                    <a:pt x="189" y="234"/>
                  </a:lnTo>
                  <a:lnTo>
                    <a:pt x="181" y="235"/>
                  </a:lnTo>
                  <a:lnTo>
                    <a:pt x="173" y="227"/>
                  </a:lnTo>
                  <a:lnTo>
                    <a:pt x="153" y="224"/>
                  </a:lnTo>
                  <a:lnTo>
                    <a:pt x="153" y="222"/>
                  </a:lnTo>
                  <a:lnTo>
                    <a:pt x="147" y="221"/>
                  </a:lnTo>
                  <a:lnTo>
                    <a:pt x="142" y="221"/>
                  </a:lnTo>
                  <a:lnTo>
                    <a:pt x="142" y="227"/>
                  </a:lnTo>
                  <a:lnTo>
                    <a:pt x="136" y="224"/>
                  </a:lnTo>
                  <a:lnTo>
                    <a:pt x="126" y="227"/>
                  </a:lnTo>
                  <a:lnTo>
                    <a:pt x="130" y="230"/>
                  </a:lnTo>
                  <a:lnTo>
                    <a:pt x="128" y="235"/>
                  </a:lnTo>
                  <a:lnTo>
                    <a:pt x="136" y="245"/>
                  </a:lnTo>
                  <a:lnTo>
                    <a:pt x="129" y="250"/>
                  </a:lnTo>
                  <a:lnTo>
                    <a:pt x="125" y="250"/>
                  </a:lnTo>
                  <a:lnTo>
                    <a:pt x="119" y="255"/>
                  </a:lnTo>
                  <a:lnTo>
                    <a:pt x="103" y="244"/>
                  </a:lnTo>
                  <a:lnTo>
                    <a:pt x="89" y="245"/>
                  </a:lnTo>
                  <a:lnTo>
                    <a:pt x="84" y="246"/>
                  </a:lnTo>
                  <a:lnTo>
                    <a:pt x="83" y="251"/>
                  </a:lnTo>
                  <a:lnTo>
                    <a:pt x="79" y="252"/>
                  </a:lnTo>
                  <a:lnTo>
                    <a:pt x="80" y="256"/>
                  </a:lnTo>
                  <a:lnTo>
                    <a:pt x="68" y="256"/>
                  </a:lnTo>
                  <a:lnTo>
                    <a:pt x="64" y="263"/>
                  </a:lnTo>
                  <a:lnTo>
                    <a:pt x="63" y="262"/>
                  </a:lnTo>
                  <a:lnTo>
                    <a:pt x="63" y="264"/>
                  </a:lnTo>
                  <a:lnTo>
                    <a:pt x="62" y="264"/>
                  </a:lnTo>
                  <a:lnTo>
                    <a:pt x="57" y="274"/>
                  </a:lnTo>
                  <a:lnTo>
                    <a:pt x="58" y="278"/>
                  </a:lnTo>
                  <a:lnTo>
                    <a:pt x="52" y="282"/>
                  </a:lnTo>
                  <a:lnTo>
                    <a:pt x="53" y="289"/>
                  </a:lnTo>
                  <a:lnTo>
                    <a:pt x="51" y="290"/>
                  </a:lnTo>
                  <a:lnTo>
                    <a:pt x="51" y="290"/>
                  </a:lnTo>
                  <a:lnTo>
                    <a:pt x="44" y="284"/>
                  </a:lnTo>
                  <a:lnTo>
                    <a:pt x="45" y="280"/>
                  </a:lnTo>
                  <a:lnTo>
                    <a:pt x="41" y="272"/>
                  </a:lnTo>
                  <a:lnTo>
                    <a:pt x="31" y="275"/>
                  </a:lnTo>
                  <a:lnTo>
                    <a:pt x="33" y="269"/>
                  </a:lnTo>
                  <a:lnTo>
                    <a:pt x="29" y="266"/>
                  </a:lnTo>
                  <a:lnTo>
                    <a:pt x="31" y="257"/>
                  </a:lnTo>
                  <a:lnTo>
                    <a:pt x="29" y="257"/>
                  </a:lnTo>
                  <a:lnTo>
                    <a:pt x="28" y="253"/>
                  </a:lnTo>
                  <a:lnTo>
                    <a:pt x="24" y="255"/>
                  </a:lnTo>
                  <a:lnTo>
                    <a:pt x="24" y="252"/>
                  </a:lnTo>
                  <a:lnTo>
                    <a:pt x="22" y="253"/>
                  </a:lnTo>
                  <a:lnTo>
                    <a:pt x="18" y="251"/>
                  </a:lnTo>
                  <a:lnTo>
                    <a:pt x="16" y="240"/>
                  </a:lnTo>
                  <a:lnTo>
                    <a:pt x="12" y="239"/>
                  </a:lnTo>
                  <a:lnTo>
                    <a:pt x="7" y="250"/>
                  </a:lnTo>
                  <a:lnTo>
                    <a:pt x="3" y="247"/>
                  </a:lnTo>
                  <a:lnTo>
                    <a:pt x="2" y="242"/>
                  </a:lnTo>
                  <a:lnTo>
                    <a:pt x="0" y="242"/>
                  </a:lnTo>
                  <a:lnTo>
                    <a:pt x="2" y="238"/>
                  </a:lnTo>
                  <a:lnTo>
                    <a:pt x="8" y="239"/>
                  </a:lnTo>
                  <a:lnTo>
                    <a:pt x="10" y="230"/>
                  </a:lnTo>
                  <a:lnTo>
                    <a:pt x="7" y="226"/>
                  </a:lnTo>
                  <a:lnTo>
                    <a:pt x="11" y="212"/>
                  </a:lnTo>
                  <a:lnTo>
                    <a:pt x="1" y="202"/>
                  </a:lnTo>
                  <a:lnTo>
                    <a:pt x="2" y="195"/>
                  </a:lnTo>
                  <a:lnTo>
                    <a:pt x="11" y="196"/>
                  </a:lnTo>
                  <a:lnTo>
                    <a:pt x="16" y="192"/>
                  </a:lnTo>
                  <a:lnTo>
                    <a:pt x="14" y="189"/>
                  </a:lnTo>
                  <a:lnTo>
                    <a:pt x="18" y="189"/>
                  </a:lnTo>
                  <a:lnTo>
                    <a:pt x="20" y="195"/>
                  </a:lnTo>
                  <a:lnTo>
                    <a:pt x="27" y="195"/>
                  </a:lnTo>
                  <a:lnTo>
                    <a:pt x="39" y="184"/>
                  </a:lnTo>
                  <a:lnTo>
                    <a:pt x="44" y="184"/>
                  </a:lnTo>
                  <a:lnTo>
                    <a:pt x="42" y="190"/>
                  </a:lnTo>
                  <a:lnTo>
                    <a:pt x="45" y="193"/>
                  </a:lnTo>
                  <a:lnTo>
                    <a:pt x="55" y="185"/>
                  </a:lnTo>
                  <a:lnTo>
                    <a:pt x="57" y="195"/>
                  </a:lnTo>
                  <a:lnTo>
                    <a:pt x="64" y="187"/>
                  </a:lnTo>
                  <a:lnTo>
                    <a:pt x="69" y="183"/>
                  </a:lnTo>
                  <a:lnTo>
                    <a:pt x="72" y="184"/>
                  </a:lnTo>
                  <a:lnTo>
                    <a:pt x="84" y="171"/>
                  </a:lnTo>
                  <a:lnTo>
                    <a:pt x="97" y="167"/>
                  </a:lnTo>
                  <a:lnTo>
                    <a:pt x="98" y="172"/>
                  </a:lnTo>
                  <a:lnTo>
                    <a:pt x="102" y="173"/>
                  </a:lnTo>
                  <a:lnTo>
                    <a:pt x="107" y="161"/>
                  </a:lnTo>
                  <a:lnTo>
                    <a:pt x="105" y="153"/>
                  </a:lnTo>
                  <a:lnTo>
                    <a:pt x="109" y="149"/>
                  </a:lnTo>
                  <a:lnTo>
                    <a:pt x="106" y="132"/>
                  </a:lnTo>
                  <a:lnTo>
                    <a:pt x="94" y="126"/>
                  </a:lnTo>
                  <a:lnTo>
                    <a:pt x="96" y="124"/>
                  </a:lnTo>
                  <a:lnTo>
                    <a:pt x="86" y="120"/>
                  </a:lnTo>
                  <a:lnTo>
                    <a:pt x="80" y="121"/>
                  </a:lnTo>
                  <a:lnTo>
                    <a:pt x="81" y="112"/>
                  </a:lnTo>
                  <a:lnTo>
                    <a:pt x="72" y="109"/>
                  </a:lnTo>
                  <a:close/>
                </a:path>
              </a:pathLst>
            </a:custGeom>
            <a:grpFill/>
            <a:ln w="3175" cap="flat">
              <a:solidFill>
                <a:srgbClr val="007CA8">
                  <a:alpha val="25000"/>
                </a:srgb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黑体" panose="02010609060101010101" pitchFamily="49" charset="-122"/>
              </a:endParaRPr>
            </a:p>
          </p:txBody>
        </p:sp>
        <p:sp>
          <p:nvSpPr>
            <p:cNvPr id="406" name="Freeform 14">
              <a:extLst>
                <a:ext uri="{FF2B5EF4-FFF2-40B4-BE49-F238E27FC236}">
                  <a16:creationId xmlns:a16="http://schemas.microsoft.com/office/drawing/2014/main" id="{49FCFC45-64A5-478E-9E36-AB5E1538DDB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6813" y="1501776"/>
              <a:ext cx="925513" cy="712788"/>
            </a:xfrm>
            <a:custGeom>
              <a:avLst/>
              <a:gdLst>
                <a:gd name="T0" fmla="*/ 133 w 583"/>
                <a:gd name="T1" fmla="*/ 0 h 449"/>
                <a:gd name="T2" fmla="*/ 142 w 583"/>
                <a:gd name="T3" fmla="*/ 20 h 449"/>
                <a:gd name="T4" fmla="*/ 142 w 583"/>
                <a:gd name="T5" fmla="*/ 47 h 449"/>
                <a:gd name="T6" fmla="*/ 165 w 583"/>
                <a:gd name="T7" fmla="*/ 74 h 449"/>
                <a:gd name="T8" fmla="*/ 190 w 583"/>
                <a:gd name="T9" fmla="*/ 74 h 449"/>
                <a:gd name="T10" fmla="*/ 208 w 583"/>
                <a:gd name="T11" fmla="*/ 79 h 449"/>
                <a:gd name="T12" fmla="*/ 229 w 583"/>
                <a:gd name="T13" fmla="*/ 70 h 449"/>
                <a:gd name="T14" fmla="*/ 260 w 583"/>
                <a:gd name="T15" fmla="*/ 97 h 449"/>
                <a:gd name="T16" fmla="*/ 310 w 583"/>
                <a:gd name="T17" fmla="*/ 100 h 449"/>
                <a:gd name="T18" fmla="*/ 334 w 583"/>
                <a:gd name="T19" fmla="*/ 141 h 449"/>
                <a:gd name="T20" fmla="*/ 351 w 583"/>
                <a:gd name="T21" fmla="*/ 153 h 449"/>
                <a:gd name="T22" fmla="*/ 366 w 583"/>
                <a:gd name="T23" fmla="*/ 179 h 449"/>
                <a:gd name="T24" fmla="*/ 390 w 583"/>
                <a:gd name="T25" fmla="*/ 178 h 449"/>
                <a:gd name="T26" fmla="*/ 405 w 583"/>
                <a:gd name="T27" fmla="*/ 152 h 449"/>
                <a:gd name="T28" fmla="*/ 427 w 583"/>
                <a:gd name="T29" fmla="*/ 216 h 449"/>
                <a:gd name="T30" fmla="*/ 457 w 583"/>
                <a:gd name="T31" fmla="*/ 213 h 449"/>
                <a:gd name="T32" fmla="*/ 491 w 583"/>
                <a:gd name="T33" fmla="*/ 198 h 449"/>
                <a:gd name="T34" fmla="*/ 525 w 583"/>
                <a:gd name="T35" fmla="*/ 199 h 449"/>
                <a:gd name="T36" fmla="*/ 566 w 583"/>
                <a:gd name="T37" fmla="*/ 236 h 449"/>
                <a:gd name="T38" fmla="*/ 577 w 583"/>
                <a:gd name="T39" fmla="*/ 266 h 449"/>
                <a:gd name="T40" fmla="*/ 550 w 583"/>
                <a:gd name="T41" fmla="*/ 291 h 449"/>
                <a:gd name="T42" fmla="*/ 542 w 583"/>
                <a:gd name="T43" fmla="*/ 315 h 449"/>
                <a:gd name="T44" fmla="*/ 533 w 583"/>
                <a:gd name="T45" fmla="*/ 313 h 449"/>
                <a:gd name="T46" fmla="*/ 511 w 583"/>
                <a:gd name="T47" fmla="*/ 285 h 449"/>
                <a:gd name="T48" fmla="*/ 491 w 583"/>
                <a:gd name="T49" fmla="*/ 310 h 449"/>
                <a:gd name="T50" fmla="*/ 465 w 583"/>
                <a:gd name="T51" fmla="*/ 323 h 449"/>
                <a:gd name="T52" fmla="*/ 441 w 583"/>
                <a:gd name="T53" fmla="*/ 352 h 449"/>
                <a:gd name="T54" fmla="*/ 403 w 583"/>
                <a:gd name="T55" fmla="*/ 356 h 449"/>
                <a:gd name="T56" fmla="*/ 390 w 583"/>
                <a:gd name="T57" fmla="*/ 409 h 449"/>
                <a:gd name="T58" fmla="*/ 347 w 583"/>
                <a:gd name="T59" fmla="*/ 401 h 449"/>
                <a:gd name="T60" fmla="*/ 327 w 583"/>
                <a:gd name="T61" fmla="*/ 382 h 449"/>
                <a:gd name="T62" fmla="*/ 310 w 583"/>
                <a:gd name="T63" fmla="*/ 384 h 449"/>
                <a:gd name="T64" fmla="*/ 298 w 583"/>
                <a:gd name="T65" fmla="*/ 395 h 449"/>
                <a:gd name="T66" fmla="*/ 271 w 583"/>
                <a:gd name="T67" fmla="*/ 435 h 449"/>
                <a:gd name="T68" fmla="*/ 258 w 583"/>
                <a:gd name="T69" fmla="*/ 445 h 449"/>
                <a:gd name="T70" fmla="*/ 243 w 583"/>
                <a:gd name="T71" fmla="*/ 441 h 449"/>
                <a:gd name="T72" fmla="*/ 241 w 583"/>
                <a:gd name="T73" fmla="*/ 418 h 449"/>
                <a:gd name="T74" fmla="*/ 221 w 583"/>
                <a:gd name="T75" fmla="*/ 384 h 449"/>
                <a:gd name="T76" fmla="*/ 225 w 583"/>
                <a:gd name="T77" fmla="*/ 345 h 449"/>
                <a:gd name="T78" fmla="*/ 207 w 583"/>
                <a:gd name="T79" fmla="*/ 318 h 449"/>
                <a:gd name="T80" fmla="*/ 195 w 583"/>
                <a:gd name="T81" fmla="*/ 279 h 449"/>
                <a:gd name="T82" fmla="*/ 169 w 583"/>
                <a:gd name="T83" fmla="*/ 289 h 449"/>
                <a:gd name="T84" fmla="*/ 159 w 583"/>
                <a:gd name="T85" fmla="*/ 260 h 449"/>
                <a:gd name="T86" fmla="*/ 124 w 583"/>
                <a:gd name="T87" fmla="*/ 247 h 449"/>
                <a:gd name="T88" fmla="*/ 108 w 583"/>
                <a:gd name="T89" fmla="*/ 243 h 449"/>
                <a:gd name="T90" fmla="*/ 114 w 583"/>
                <a:gd name="T91" fmla="*/ 226 h 449"/>
                <a:gd name="T92" fmla="*/ 95 w 583"/>
                <a:gd name="T93" fmla="*/ 168 h 449"/>
                <a:gd name="T94" fmla="*/ 38 w 583"/>
                <a:gd name="T95" fmla="*/ 174 h 449"/>
                <a:gd name="T96" fmla="*/ 27 w 583"/>
                <a:gd name="T97" fmla="*/ 133 h 449"/>
                <a:gd name="T98" fmla="*/ 36 w 583"/>
                <a:gd name="T99" fmla="*/ 93 h 449"/>
                <a:gd name="T100" fmla="*/ 22 w 583"/>
                <a:gd name="T101" fmla="*/ 56 h 449"/>
                <a:gd name="T102" fmla="*/ 11 w 583"/>
                <a:gd name="T103" fmla="*/ 32 h 449"/>
                <a:gd name="T104" fmla="*/ 36 w 583"/>
                <a:gd name="T105" fmla="*/ 43 h 449"/>
                <a:gd name="T106" fmla="*/ 70 w 583"/>
                <a:gd name="T107" fmla="*/ 45 h 449"/>
                <a:gd name="T108" fmla="*/ 92 w 583"/>
                <a:gd name="T109" fmla="*/ 4 h 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583" h="449">
                  <a:moveTo>
                    <a:pt x="92" y="4"/>
                  </a:moveTo>
                  <a:lnTo>
                    <a:pt x="97" y="3"/>
                  </a:lnTo>
                  <a:lnTo>
                    <a:pt x="105" y="7"/>
                  </a:lnTo>
                  <a:lnTo>
                    <a:pt x="113" y="4"/>
                  </a:lnTo>
                  <a:lnTo>
                    <a:pt x="117" y="7"/>
                  </a:lnTo>
                  <a:lnTo>
                    <a:pt x="133" y="0"/>
                  </a:lnTo>
                  <a:lnTo>
                    <a:pt x="136" y="0"/>
                  </a:lnTo>
                  <a:lnTo>
                    <a:pt x="136" y="4"/>
                  </a:lnTo>
                  <a:lnTo>
                    <a:pt x="140" y="2"/>
                  </a:lnTo>
                  <a:lnTo>
                    <a:pt x="140" y="11"/>
                  </a:lnTo>
                  <a:lnTo>
                    <a:pt x="142" y="13"/>
                  </a:lnTo>
                  <a:lnTo>
                    <a:pt x="142" y="20"/>
                  </a:lnTo>
                  <a:lnTo>
                    <a:pt x="145" y="24"/>
                  </a:lnTo>
                  <a:lnTo>
                    <a:pt x="142" y="25"/>
                  </a:lnTo>
                  <a:lnTo>
                    <a:pt x="142" y="27"/>
                  </a:lnTo>
                  <a:lnTo>
                    <a:pt x="140" y="31"/>
                  </a:lnTo>
                  <a:lnTo>
                    <a:pt x="146" y="38"/>
                  </a:lnTo>
                  <a:lnTo>
                    <a:pt x="142" y="47"/>
                  </a:lnTo>
                  <a:lnTo>
                    <a:pt x="150" y="53"/>
                  </a:lnTo>
                  <a:lnTo>
                    <a:pt x="151" y="59"/>
                  </a:lnTo>
                  <a:lnTo>
                    <a:pt x="156" y="57"/>
                  </a:lnTo>
                  <a:lnTo>
                    <a:pt x="158" y="65"/>
                  </a:lnTo>
                  <a:lnTo>
                    <a:pt x="163" y="65"/>
                  </a:lnTo>
                  <a:lnTo>
                    <a:pt x="165" y="74"/>
                  </a:lnTo>
                  <a:lnTo>
                    <a:pt x="170" y="72"/>
                  </a:lnTo>
                  <a:lnTo>
                    <a:pt x="175" y="77"/>
                  </a:lnTo>
                  <a:lnTo>
                    <a:pt x="178" y="73"/>
                  </a:lnTo>
                  <a:lnTo>
                    <a:pt x="180" y="74"/>
                  </a:lnTo>
                  <a:lnTo>
                    <a:pt x="189" y="72"/>
                  </a:lnTo>
                  <a:lnTo>
                    <a:pt x="190" y="74"/>
                  </a:lnTo>
                  <a:lnTo>
                    <a:pt x="193" y="74"/>
                  </a:lnTo>
                  <a:lnTo>
                    <a:pt x="197" y="66"/>
                  </a:lnTo>
                  <a:lnTo>
                    <a:pt x="200" y="70"/>
                  </a:lnTo>
                  <a:lnTo>
                    <a:pt x="204" y="70"/>
                  </a:lnTo>
                  <a:lnTo>
                    <a:pt x="204" y="74"/>
                  </a:lnTo>
                  <a:lnTo>
                    <a:pt x="208" y="79"/>
                  </a:lnTo>
                  <a:lnTo>
                    <a:pt x="218" y="76"/>
                  </a:lnTo>
                  <a:lnTo>
                    <a:pt x="220" y="78"/>
                  </a:lnTo>
                  <a:lnTo>
                    <a:pt x="220" y="76"/>
                  </a:lnTo>
                  <a:lnTo>
                    <a:pt x="224" y="78"/>
                  </a:lnTo>
                  <a:lnTo>
                    <a:pt x="230" y="73"/>
                  </a:lnTo>
                  <a:lnTo>
                    <a:pt x="229" y="70"/>
                  </a:lnTo>
                  <a:lnTo>
                    <a:pt x="232" y="71"/>
                  </a:lnTo>
                  <a:lnTo>
                    <a:pt x="240" y="67"/>
                  </a:lnTo>
                  <a:lnTo>
                    <a:pt x="245" y="68"/>
                  </a:lnTo>
                  <a:lnTo>
                    <a:pt x="245" y="83"/>
                  </a:lnTo>
                  <a:lnTo>
                    <a:pt x="252" y="91"/>
                  </a:lnTo>
                  <a:lnTo>
                    <a:pt x="260" y="97"/>
                  </a:lnTo>
                  <a:lnTo>
                    <a:pt x="278" y="100"/>
                  </a:lnTo>
                  <a:lnTo>
                    <a:pt x="280" y="95"/>
                  </a:lnTo>
                  <a:lnTo>
                    <a:pt x="285" y="96"/>
                  </a:lnTo>
                  <a:lnTo>
                    <a:pt x="288" y="91"/>
                  </a:lnTo>
                  <a:lnTo>
                    <a:pt x="297" y="90"/>
                  </a:lnTo>
                  <a:lnTo>
                    <a:pt x="310" y="100"/>
                  </a:lnTo>
                  <a:lnTo>
                    <a:pt x="320" y="100"/>
                  </a:lnTo>
                  <a:lnTo>
                    <a:pt x="321" y="105"/>
                  </a:lnTo>
                  <a:lnTo>
                    <a:pt x="329" y="116"/>
                  </a:lnTo>
                  <a:lnTo>
                    <a:pt x="323" y="127"/>
                  </a:lnTo>
                  <a:lnTo>
                    <a:pt x="326" y="147"/>
                  </a:lnTo>
                  <a:lnTo>
                    <a:pt x="334" y="141"/>
                  </a:lnTo>
                  <a:lnTo>
                    <a:pt x="338" y="145"/>
                  </a:lnTo>
                  <a:lnTo>
                    <a:pt x="340" y="142"/>
                  </a:lnTo>
                  <a:lnTo>
                    <a:pt x="348" y="142"/>
                  </a:lnTo>
                  <a:lnTo>
                    <a:pt x="355" y="147"/>
                  </a:lnTo>
                  <a:lnTo>
                    <a:pt x="355" y="152"/>
                  </a:lnTo>
                  <a:lnTo>
                    <a:pt x="351" y="153"/>
                  </a:lnTo>
                  <a:lnTo>
                    <a:pt x="353" y="158"/>
                  </a:lnTo>
                  <a:lnTo>
                    <a:pt x="352" y="162"/>
                  </a:lnTo>
                  <a:lnTo>
                    <a:pt x="360" y="171"/>
                  </a:lnTo>
                  <a:lnTo>
                    <a:pt x="359" y="178"/>
                  </a:lnTo>
                  <a:lnTo>
                    <a:pt x="365" y="181"/>
                  </a:lnTo>
                  <a:lnTo>
                    <a:pt x="366" y="179"/>
                  </a:lnTo>
                  <a:lnTo>
                    <a:pt x="368" y="187"/>
                  </a:lnTo>
                  <a:lnTo>
                    <a:pt x="370" y="190"/>
                  </a:lnTo>
                  <a:lnTo>
                    <a:pt x="377" y="190"/>
                  </a:lnTo>
                  <a:lnTo>
                    <a:pt x="390" y="184"/>
                  </a:lnTo>
                  <a:lnTo>
                    <a:pt x="386" y="180"/>
                  </a:lnTo>
                  <a:lnTo>
                    <a:pt x="390" y="178"/>
                  </a:lnTo>
                  <a:lnTo>
                    <a:pt x="387" y="174"/>
                  </a:lnTo>
                  <a:lnTo>
                    <a:pt x="390" y="171"/>
                  </a:lnTo>
                  <a:lnTo>
                    <a:pt x="387" y="165"/>
                  </a:lnTo>
                  <a:lnTo>
                    <a:pt x="393" y="167"/>
                  </a:lnTo>
                  <a:lnTo>
                    <a:pt x="396" y="159"/>
                  </a:lnTo>
                  <a:lnTo>
                    <a:pt x="405" y="152"/>
                  </a:lnTo>
                  <a:lnTo>
                    <a:pt x="412" y="164"/>
                  </a:lnTo>
                  <a:lnTo>
                    <a:pt x="412" y="182"/>
                  </a:lnTo>
                  <a:lnTo>
                    <a:pt x="422" y="204"/>
                  </a:lnTo>
                  <a:lnTo>
                    <a:pt x="425" y="204"/>
                  </a:lnTo>
                  <a:lnTo>
                    <a:pt x="429" y="215"/>
                  </a:lnTo>
                  <a:lnTo>
                    <a:pt x="427" y="216"/>
                  </a:lnTo>
                  <a:lnTo>
                    <a:pt x="430" y="218"/>
                  </a:lnTo>
                  <a:lnTo>
                    <a:pt x="436" y="233"/>
                  </a:lnTo>
                  <a:lnTo>
                    <a:pt x="441" y="232"/>
                  </a:lnTo>
                  <a:lnTo>
                    <a:pt x="444" y="235"/>
                  </a:lnTo>
                  <a:lnTo>
                    <a:pt x="457" y="231"/>
                  </a:lnTo>
                  <a:lnTo>
                    <a:pt x="457" y="213"/>
                  </a:lnTo>
                  <a:lnTo>
                    <a:pt x="459" y="210"/>
                  </a:lnTo>
                  <a:lnTo>
                    <a:pt x="465" y="211"/>
                  </a:lnTo>
                  <a:lnTo>
                    <a:pt x="474" y="205"/>
                  </a:lnTo>
                  <a:lnTo>
                    <a:pt x="488" y="205"/>
                  </a:lnTo>
                  <a:lnTo>
                    <a:pt x="491" y="203"/>
                  </a:lnTo>
                  <a:lnTo>
                    <a:pt x="491" y="198"/>
                  </a:lnTo>
                  <a:lnTo>
                    <a:pt x="500" y="192"/>
                  </a:lnTo>
                  <a:lnTo>
                    <a:pt x="504" y="196"/>
                  </a:lnTo>
                  <a:lnTo>
                    <a:pt x="505" y="207"/>
                  </a:lnTo>
                  <a:lnTo>
                    <a:pt x="510" y="208"/>
                  </a:lnTo>
                  <a:lnTo>
                    <a:pt x="525" y="191"/>
                  </a:lnTo>
                  <a:lnTo>
                    <a:pt x="525" y="199"/>
                  </a:lnTo>
                  <a:lnTo>
                    <a:pt x="536" y="226"/>
                  </a:lnTo>
                  <a:lnTo>
                    <a:pt x="542" y="226"/>
                  </a:lnTo>
                  <a:lnTo>
                    <a:pt x="542" y="228"/>
                  </a:lnTo>
                  <a:lnTo>
                    <a:pt x="553" y="236"/>
                  </a:lnTo>
                  <a:lnTo>
                    <a:pt x="556" y="242"/>
                  </a:lnTo>
                  <a:lnTo>
                    <a:pt x="566" y="236"/>
                  </a:lnTo>
                  <a:lnTo>
                    <a:pt x="574" y="244"/>
                  </a:lnTo>
                  <a:lnTo>
                    <a:pt x="581" y="238"/>
                  </a:lnTo>
                  <a:lnTo>
                    <a:pt x="581" y="238"/>
                  </a:lnTo>
                  <a:lnTo>
                    <a:pt x="583" y="245"/>
                  </a:lnTo>
                  <a:lnTo>
                    <a:pt x="576" y="260"/>
                  </a:lnTo>
                  <a:lnTo>
                    <a:pt x="577" y="266"/>
                  </a:lnTo>
                  <a:lnTo>
                    <a:pt x="570" y="276"/>
                  </a:lnTo>
                  <a:lnTo>
                    <a:pt x="572" y="283"/>
                  </a:lnTo>
                  <a:lnTo>
                    <a:pt x="565" y="284"/>
                  </a:lnTo>
                  <a:lnTo>
                    <a:pt x="566" y="289"/>
                  </a:lnTo>
                  <a:lnTo>
                    <a:pt x="554" y="288"/>
                  </a:lnTo>
                  <a:lnTo>
                    <a:pt x="550" y="291"/>
                  </a:lnTo>
                  <a:lnTo>
                    <a:pt x="545" y="290"/>
                  </a:lnTo>
                  <a:lnTo>
                    <a:pt x="528" y="300"/>
                  </a:lnTo>
                  <a:lnTo>
                    <a:pt x="532" y="304"/>
                  </a:lnTo>
                  <a:lnTo>
                    <a:pt x="536" y="302"/>
                  </a:lnTo>
                  <a:lnTo>
                    <a:pt x="542" y="308"/>
                  </a:lnTo>
                  <a:lnTo>
                    <a:pt x="542" y="315"/>
                  </a:lnTo>
                  <a:lnTo>
                    <a:pt x="538" y="316"/>
                  </a:lnTo>
                  <a:lnTo>
                    <a:pt x="542" y="324"/>
                  </a:lnTo>
                  <a:lnTo>
                    <a:pt x="538" y="324"/>
                  </a:lnTo>
                  <a:lnTo>
                    <a:pt x="536" y="310"/>
                  </a:lnTo>
                  <a:lnTo>
                    <a:pt x="533" y="308"/>
                  </a:lnTo>
                  <a:lnTo>
                    <a:pt x="533" y="313"/>
                  </a:lnTo>
                  <a:lnTo>
                    <a:pt x="531" y="315"/>
                  </a:lnTo>
                  <a:lnTo>
                    <a:pt x="531" y="310"/>
                  </a:lnTo>
                  <a:lnTo>
                    <a:pt x="527" y="310"/>
                  </a:lnTo>
                  <a:lnTo>
                    <a:pt x="519" y="301"/>
                  </a:lnTo>
                  <a:lnTo>
                    <a:pt x="520" y="285"/>
                  </a:lnTo>
                  <a:lnTo>
                    <a:pt x="511" y="285"/>
                  </a:lnTo>
                  <a:lnTo>
                    <a:pt x="513" y="281"/>
                  </a:lnTo>
                  <a:lnTo>
                    <a:pt x="510" y="278"/>
                  </a:lnTo>
                  <a:lnTo>
                    <a:pt x="505" y="281"/>
                  </a:lnTo>
                  <a:lnTo>
                    <a:pt x="498" y="277"/>
                  </a:lnTo>
                  <a:lnTo>
                    <a:pt x="489" y="300"/>
                  </a:lnTo>
                  <a:lnTo>
                    <a:pt x="491" y="310"/>
                  </a:lnTo>
                  <a:lnTo>
                    <a:pt x="487" y="324"/>
                  </a:lnTo>
                  <a:lnTo>
                    <a:pt x="483" y="324"/>
                  </a:lnTo>
                  <a:lnTo>
                    <a:pt x="481" y="322"/>
                  </a:lnTo>
                  <a:lnTo>
                    <a:pt x="476" y="329"/>
                  </a:lnTo>
                  <a:lnTo>
                    <a:pt x="471" y="323"/>
                  </a:lnTo>
                  <a:lnTo>
                    <a:pt x="465" y="323"/>
                  </a:lnTo>
                  <a:lnTo>
                    <a:pt x="463" y="328"/>
                  </a:lnTo>
                  <a:lnTo>
                    <a:pt x="458" y="328"/>
                  </a:lnTo>
                  <a:lnTo>
                    <a:pt x="459" y="333"/>
                  </a:lnTo>
                  <a:lnTo>
                    <a:pt x="455" y="339"/>
                  </a:lnTo>
                  <a:lnTo>
                    <a:pt x="457" y="342"/>
                  </a:lnTo>
                  <a:lnTo>
                    <a:pt x="441" y="352"/>
                  </a:lnTo>
                  <a:lnTo>
                    <a:pt x="441" y="357"/>
                  </a:lnTo>
                  <a:lnTo>
                    <a:pt x="429" y="356"/>
                  </a:lnTo>
                  <a:lnTo>
                    <a:pt x="425" y="358"/>
                  </a:lnTo>
                  <a:lnTo>
                    <a:pt x="421" y="356"/>
                  </a:lnTo>
                  <a:lnTo>
                    <a:pt x="415" y="359"/>
                  </a:lnTo>
                  <a:lnTo>
                    <a:pt x="403" y="356"/>
                  </a:lnTo>
                  <a:lnTo>
                    <a:pt x="388" y="361"/>
                  </a:lnTo>
                  <a:lnTo>
                    <a:pt x="388" y="374"/>
                  </a:lnTo>
                  <a:lnTo>
                    <a:pt x="392" y="381"/>
                  </a:lnTo>
                  <a:lnTo>
                    <a:pt x="402" y="391"/>
                  </a:lnTo>
                  <a:lnTo>
                    <a:pt x="392" y="408"/>
                  </a:lnTo>
                  <a:lnTo>
                    <a:pt x="390" y="409"/>
                  </a:lnTo>
                  <a:lnTo>
                    <a:pt x="380" y="403"/>
                  </a:lnTo>
                  <a:lnTo>
                    <a:pt x="375" y="407"/>
                  </a:lnTo>
                  <a:lnTo>
                    <a:pt x="362" y="405"/>
                  </a:lnTo>
                  <a:lnTo>
                    <a:pt x="355" y="401"/>
                  </a:lnTo>
                  <a:lnTo>
                    <a:pt x="348" y="402"/>
                  </a:lnTo>
                  <a:lnTo>
                    <a:pt x="347" y="401"/>
                  </a:lnTo>
                  <a:lnTo>
                    <a:pt x="338" y="401"/>
                  </a:lnTo>
                  <a:lnTo>
                    <a:pt x="340" y="398"/>
                  </a:lnTo>
                  <a:lnTo>
                    <a:pt x="330" y="396"/>
                  </a:lnTo>
                  <a:lnTo>
                    <a:pt x="334" y="391"/>
                  </a:lnTo>
                  <a:lnTo>
                    <a:pt x="325" y="385"/>
                  </a:lnTo>
                  <a:lnTo>
                    <a:pt x="327" y="382"/>
                  </a:lnTo>
                  <a:lnTo>
                    <a:pt x="326" y="380"/>
                  </a:lnTo>
                  <a:lnTo>
                    <a:pt x="319" y="376"/>
                  </a:lnTo>
                  <a:lnTo>
                    <a:pt x="319" y="374"/>
                  </a:lnTo>
                  <a:lnTo>
                    <a:pt x="314" y="380"/>
                  </a:lnTo>
                  <a:lnTo>
                    <a:pt x="312" y="379"/>
                  </a:lnTo>
                  <a:lnTo>
                    <a:pt x="310" y="384"/>
                  </a:lnTo>
                  <a:lnTo>
                    <a:pt x="304" y="379"/>
                  </a:lnTo>
                  <a:lnTo>
                    <a:pt x="307" y="382"/>
                  </a:lnTo>
                  <a:lnTo>
                    <a:pt x="304" y="386"/>
                  </a:lnTo>
                  <a:lnTo>
                    <a:pt x="299" y="386"/>
                  </a:lnTo>
                  <a:lnTo>
                    <a:pt x="297" y="390"/>
                  </a:lnTo>
                  <a:lnTo>
                    <a:pt x="298" y="395"/>
                  </a:lnTo>
                  <a:lnTo>
                    <a:pt x="293" y="404"/>
                  </a:lnTo>
                  <a:lnTo>
                    <a:pt x="295" y="410"/>
                  </a:lnTo>
                  <a:lnTo>
                    <a:pt x="290" y="410"/>
                  </a:lnTo>
                  <a:lnTo>
                    <a:pt x="280" y="426"/>
                  </a:lnTo>
                  <a:lnTo>
                    <a:pt x="270" y="432"/>
                  </a:lnTo>
                  <a:lnTo>
                    <a:pt x="271" y="435"/>
                  </a:lnTo>
                  <a:lnTo>
                    <a:pt x="268" y="441"/>
                  </a:lnTo>
                  <a:lnTo>
                    <a:pt x="262" y="445"/>
                  </a:lnTo>
                  <a:lnTo>
                    <a:pt x="264" y="447"/>
                  </a:lnTo>
                  <a:lnTo>
                    <a:pt x="259" y="448"/>
                  </a:lnTo>
                  <a:lnTo>
                    <a:pt x="258" y="445"/>
                  </a:lnTo>
                  <a:lnTo>
                    <a:pt x="258" y="445"/>
                  </a:lnTo>
                  <a:lnTo>
                    <a:pt x="252" y="449"/>
                  </a:lnTo>
                  <a:lnTo>
                    <a:pt x="250" y="445"/>
                  </a:lnTo>
                  <a:lnTo>
                    <a:pt x="246" y="449"/>
                  </a:lnTo>
                  <a:lnTo>
                    <a:pt x="242" y="445"/>
                  </a:lnTo>
                  <a:lnTo>
                    <a:pt x="237" y="447"/>
                  </a:lnTo>
                  <a:lnTo>
                    <a:pt x="243" y="441"/>
                  </a:lnTo>
                  <a:lnTo>
                    <a:pt x="247" y="433"/>
                  </a:lnTo>
                  <a:lnTo>
                    <a:pt x="245" y="430"/>
                  </a:lnTo>
                  <a:lnTo>
                    <a:pt x="251" y="425"/>
                  </a:lnTo>
                  <a:lnTo>
                    <a:pt x="247" y="424"/>
                  </a:lnTo>
                  <a:lnTo>
                    <a:pt x="248" y="420"/>
                  </a:lnTo>
                  <a:lnTo>
                    <a:pt x="241" y="418"/>
                  </a:lnTo>
                  <a:lnTo>
                    <a:pt x="241" y="412"/>
                  </a:lnTo>
                  <a:lnTo>
                    <a:pt x="234" y="404"/>
                  </a:lnTo>
                  <a:lnTo>
                    <a:pt x="235" y="401"/>
                  </a:lnTo>
                  <a:lnTo>
                    <a:pt x="229" y="391"/>
                  </a:lnTo>
                  <a:lnTo>
                    <a:pt x="230" y="385"/>
                  </a:lnTo>
                  <a:lnTo>
                    <a:pt x="221" y="384"/>
                  </a:lnTo>
                  <a:lnTo>
                    <a:pt x="223" y="378"/>
                  </a:lnTo>
                  <a:lnTo>
                    <a:pt x="220" y="372"/>
                  </a:lnTo>
                  <a:lnTo>
                    <a:pt x="223" y="364"/>
                  </a:lnTo>
                  <a:lnTo>
                    <a:pt x="220" y="362"/>
                  </a:lnTo>
                  <a:lnTo>
                    <a:pt x="231" y="347"/>
                  </a:lnTo>
                  <a:lnTo>
                    <a:pt x="225" y="345"/>
                  </a:lnTo>
                  <a:lnTo>
                    <a:pt x="221" y="347"/>
                  </a:lnTo>
                  <a:lnTo>
                    <a:pt x="220" y="336"/>
                  </a:lnTo>
                  <a:lnTo>
                    <a:pt x="218" y="334"/>
                  </a:lnTo>
                  <a:lnTo>
                    <a:pt x="213" y="334"/>
                  </a:lnTo>
                  <a:lnTo>
                    <a:pt x="213" y="324"/>
                  </a:lnTo>
                  <a:lnTo>
                    <a:pt x="207" y="318"/>
                  </a:lnTo>
                  <a:lnTo>
                    <a:pt x="208" y="310"/>
                  </a:lnTo>
                  <a:lnTo>
                    <a:pt x="203" y="308"/>
                  </a:lnTo>
                  <a:lnTo>
                    <a:pt x="201" y="304"/>
                  </a:lnTo>
                  <a:lnTo>
                    <a:pt x="201" y="294"/>
                  </a:lnTo>
                  <a:lnTo>
                    <a:pt x="195" y="294"/>
                  </a:lnTo>
                  <a:lnTo>
                    <a:pt x="195" y="279"/>
                  </a:lnTo>
                  <a:lnTo>
                    <a:pt x="192" y="276"/>
                  </a:lnTo>
                  <a:lnTo>
                    <a:pt x="196" y="267"/>
                  </a:lnTo>
                  <a:lnTo>
                    <a:pt x="184" y="273"/>
                  </a:lnTo>
                  <a:lnTo>
                    <a:pt x="181" y="281"/>
                  </a:lnTo>
                  <a:lnTo>
                    <a:pt x="170" y="293"/>
                  </a:lnTo>
                  <a:lnTo>
                    <a:pt x="169" y="289"/>
                  </a:lnTo>
                  <a:lnTo>
                    <a:pt x="164" y="287"/>
                  </a:lnTo>
                  <a:lnTo>
                    <a:pt x="168" y="281"/>
                  </a:lnTo>
                  <a:lnTo>
                    <a:pt x="163" y="278"/>
                  </a:lnTo>
                  <a:lnTo>
                    <a:pt x="167" y="271"/>
                  </a:lnTo>
                  <a:lnTo>
                    <a:pt x="159" y="265"/>
                  </a:lnTo>
                  <a:lnTo>
                    <a:pt x="159" y="260"/>
                  </a:lnTo>
                  <a:lnTo>
                    <a:pt x="156" y="256"/>
                  </a:lnTo>
                  <a:lnTo>
                    <a:pt x="150" y="258"/>
                  </a:lnTo>
                  <a:lnTo>
                    <a:pt x="147" y="254"/>
                  </a:lnTo>
                  <a:lnTo>
                    <a:pt x="144" y="254"/>
                  </a:lnTo>
                  <a:lnTo>
                    <a:pt x="130" y="237"/>
                  </a:lnTo>
                  <a:lnTo>
                    <a:pt x="124" y="247"/>
                  </a:lnTo>
                  <a:lnTo>
                    <a:pt x="124" y="247"/>
                  </a:lnTo>
                  <a:lnTo>
                    <a:pt x="124" y="247"/>
                  </a:lnTo>
                  <a:lnTo>
                    <a:pt x="124" y="247"/>
                  </a:lnTo>
                  <a:lnTo>
                    <a:pt x="118" y="247"/>
                  </a:lnTo>
                  <a:lnTo>
                    <a:pt x="111" y="239"/>
                  </a:lnTo>
                  <a:lnTo>
                    <a:pt x="108" y="243"/>
                  </a:lnTo>
                  <a:lnTo>
                    <a:pt x="101" y="237"/>
                  </a:lnTo>
                  <a:lnTo>
                    <a:pt x="102" y="232"/>
                  </a:lnTo>
                  <a:lnTo>
                    <a:pt x="108" y="232"/>
                  </a:lnTo>
                  <a:lnTo>
                    <a:pt x="107" y="228"/>
                  </a:lnTo>
                  <a:lnTo>
                    <a:pt x="113" y="228"/>
                  </a:lnTo>
                  <a:lnTo>
                    <a:pt x="114" y="226"/>
                  </a:lnTo>
                  <a:lnTo>
                    <a:pt x="109" y="215"/>
                  </a:lnTo>
                  <a:lnTo>
                    <a:pt x="111" y="207"/>
                  </a:lnTo>
                  <a:lnTo>
                    <a:pt x="102" y="190"/>
                  </a:lnTo>
                  <a:lnTo>
                    <a:pt x="105" y="182"/>
                  </a:lnTo>
                  <a:lnTo>
                    <a:pt x="100" y="180"/>
                  </a:lnTo>
                  <a:lnTo>
                    <a:pt x="95" y="168"/>
                  </a:lnTo>
                  <a:lnTo>
                    <a:pt x="90" y="164"/>
                  </a:lnTo>
                  <a:lnTo>
                    <a:pt x="90" y="152"/>
                  </a:lnTo>
                  <a:lnTo>
                    <a:pt x="84" y="153"/>
                  </a:lnTo>
                  <a:lnTo>
                    <a:pt x="74" y="162"/>
                  </a:lnTo>
                  <a:lnTo>
                    <a:pt x="51" y="175"/>
                  </a:lnTo>
                  <a:lnTo>
                    <a:pt x="38" y="174"/>
                  </a:lnTo>
                  <a:lnTo>
                    <a:pt x="39" y="156"/>
                  </a:lnTo>
                  <a:lnTo>
                    <a:pt x="35" y="156"/>
                  </a:lnTo>
                  <a:lnTo>
                    <a:pt x="34" y="150"/>
                  </a:lnTo>
                  <a:lnTo>
                    <a:pt x="29" y="147"/>
                  </a:lnTo>
                  <a:lnTo>
                    <a:pt x="29" y="135"/>
                  </a:lnTo>
                  <a:lnTo>
                    <a:pt x="27" y="133"/>
                  </a:lnTo>
                  <a:lnTo>
                    <a:pt x="31" y="130"/>
                  </a:lnTo>
                  <a:lnTo>
                    <a:pt x="28" y="130"/>
                  </a:lnTo>
                  <a:lnTo>
                    <a:pt x="24" y="121"/>
                  </a:lnTo>
                  <a:lnTo>
                    <a:pt x="27" y="118"/>
                  </a:lnTo>
                  <a:lnTo>
                    <a:pt x="29" y="99"/>
                  </a:lnTo>
                  <a:lnTo>
                    <a:pt x="36" y="93"/>
                  </a:lnTo>
                  <a:lnTo>
                    <a:pt x="36" y="89"/>
                  </a:lnTo>
                  <a:lnTo>
                    <a:pt x="30" y="85"/>
                  </a:lnTo>
                  <a:lnTo>
                    <a:pt x="31" y="74"/>
                  </a:lnTo>
                  <a:lnTo>
                    <a:pt x="23" y="70"/>
                  </a:lnTo>
                  <a:lnTo>
                    <a:pt x="19" y="64"/>
                  </a:lnTo>
                  <a:lnTo>
                    <a:pt x="22" y="56"/>
                  </a:lnTo>
                  <a:lnTo>
                    <a:pt x="19" y="53"/>
                  </a:lnTo>
                  <a:lnTo>
                    <a:pt x="13" y="50"/>
                  </a:lnTo>
                  <a:lnTo>
                    <a:pt x="5" y="53"/>
                  </a:lnTo>
                  <a:lnTo>
                    <a:pt x="0" y="47"/>
                  </a:lnTo>
                  <a:lnTo>
                    <a:pt x="6" y="44"/>
                  </a:lnTo>
                  <a:lnTo>
                    <a:pt x="11" y="32"/>
                  </a:lnTo>
                  <a:lnTo>
                    <a:pt x="8" y="26"/>
                  </a:lnTo>
                  <a:lnTo>
                    <a:pt x="12" y="24"/>
                  </a:lnTo>
                  <a:lnTo>
                    <a:pt x="19" y="27"/>
                  </a:lnTo>
                  <a:lnTo>
                    <a:pt x="22" y="27"/>
                  </a:lnTo>
                  <a:lnTo>
                    <a:pt x="28" y="36"/>
                  </a:lnTo>
                  <a:lnTo>
                    <a:pt x="36" y="43"/>
                  </a:lnTo>
                  <a:lnTo>
                    <a:pt x="44" y="37"/>
                  </a:lnTo>
                  <a:lnTo>
                    <a:pt x="44" y="33"/>
                  </a:lnTo>
                  <a:lnTo>
                    <a:pt x="47" y="33"/>
                  </a:lnTo>
                  <a:lnTo>
                    <a:pt x="55" y="45"/>
                  </a:lnTo>
                  <a:lnTo>
                    <a:pt x="64" y="53"/>
                  </a:lnTo>
                  <a:lnTo>
                    <a:pt x="70" y="45"/>
                  </a:lnTo>
                  <a:lnTo>
                    <a:pt x="72" y="37"/>
                  </a:lnTo>
                  <a:lnTo>
                    <a:pt x="69" y="20"/>
                  </a:lnTo>
                  <a:lnTo>
                    <a:pt x="85" y="17"/>
                  </a:lnTo>
                  <a:lnTo>
                    <a:pt x="89" y="14"/>
                  </a:lnTo>
                  <a:lnTo>
                    <a:pt x="88" y="11"/>
                  </a:lnTo>
                  <a:lnTo>
                    <a:pt x="92" y="4"/>
                  </a:lnTo>
                  <a:close/>
                </a:path>
              </a:pathLst>
            </a:custGeom>
            <a:grpFill/>
            <a:ln w="3175" cap="flat">
              <a:solidFill>
                <a:srgbClr val="007CA8">
                  <a:alpha val="25000"/>
                </a:srgb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黑体" panose="02010609060101010101" pitchFamily="49" charset="-122"/>
              </a:endParaRPr>
            </a:p>
          </p:txBody>
        </p:sp>
        <p:sp>
          <p:nvSpPr>
            <p:cNvPr id="407" name="Freeform 15">
              <a:extLst>
                <a:ext uri="{FF2B5EF4-FFF2-40B4-BE49-F238E27FC236}">
                  <a16:creationId xmlns:a16="http://schemas.microsoft.com/office/drawing/2014/main" id="{25AE0E92-A034-47A6-A146-7BA67A8F056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1988" y="2908301"/>
              <a:ext cx="531813" cy="492125"/>
            </a:xfrm>
            <a:custGeom>
              <a:avLst/>
              <a:gdLst>
                <a:gd name="T0" fmla="*/ 5 w 335"/>
                <a:gd name="T1" fmla="*/ 15 h 310"/>
                <a:gd name="T2" fmla="*/ 36 w 335"/>
                <a:gd name="T3" fmla="*/ 18 h 310"/>
                <a:gd name="T4" fmla="*/ 51 w 335"/>
                <a:gd name="T5" fmla="*/ 48 h 310"/>
                <a:gd name="T6" fmla="*/ 66 w 335"/>
                <a:gd name="T7" fmla="*/ 44 h 310"/>
                <a:gd name="T8" fmla="*/ 86 w 335"/>
                <a:gd name="T9" fmla="*/ 34 h 310"/>
                <a:gd name="T10" fmla="*/ 108 w 335"/>
                <a:gd name="T11" fmla="*/ 41 h 310"/>
                <a:gd name="T12" fmla="*/ 111 w 335"/>
                <a:gd name="T13" fmla="*/ 53 h 310"/>
                <a:gd name="T14" fmla="*/ 140 w 335"/>
                <a:gd name="T15" fmla="*/ 31 h 310"/>
                <a:gd name="T16" fmla="*/ 150 w 335"/>
                <a:gd name="T17" fmla="*/ 6 h 310"/>
                <a:gd name="T18" fmla="*/ 177 w 335"/>
                <a:gd name="T19" fmla="*/ 1 h 310"/>
                <a:gd name="T20" fmla="*/ 173 w 335"/>
                <a:gd name="T21" fmla="*/ 24 h 310"/>
                <a:gd name="T22" fmla="*/ 186 w 335"/>
                <a:gd name="T23" fmla="*/ 32 h 310"/>
                <a:gd name="T24" fmla="*/ 236 w 335"/>
                <a:gd name="T25" fmla="*/ 59 h 310"/>
                <a:gd name="T26" fmla="*/ 257 w 335"/>
                <a:gd name="T27" fmla="*/ 123 h 310"/>
                <a:gd name="T28" fmla="*/ 269 w 335"/>
                <a:gd name="T29" fmla="*/ 140 h 310"/>
                <a:gd name="T30" fmla="*/ 274 w 335"/>
                <a:gd name="T31" fmla="*/ 161 h 310"/>
                <a:gd name="T32" fmla="*/ 279 w 335"/>
                <a:gd name="T33" fmla="*/ 185 h 310"/>
                <a:gd name="T34" fmla="*/ 306 w 335"/>
                <a:gd name="T35" fmla="*/ 214 h 310"/>
                <a:gd name="T36" fmla="*/ 332 w 335"/>
                <a:gd name="T37" fmla="*/ 246 h 310"/>
                <a:gd name="T38" fmla="*/ 285 w 335"/>
                <a:gd name="T39" fmla="*/ 243 h 310"/>
                <a:gd name="T40" fmla="*/ 289 w 335"/>
                <a:gd name="T41" fmla="*/ 266 h 310"/>
                <a:gd name="T42" fmla="*/ 282 w 335"/>
                <a:gd name="T43" fmla="*/ 283 h 310"/>
                <a:gd name="T44" fmla="*/ 262 w 335"/>
                <a:gd name="T45" fmla="*/ 295 h 310"/>
                <a:gd name="T46" fmla="*/ 245 w 335"/>
                <a:gd name="T47" fmla="*/ 298 h 310"/>
                <a:gd name="T48" fmla="*/ 219 w 335"/>
                <a:gd name="T49" fmla="*/ 292 h 310"/>
                <a:gd name="T50" fmla="*/ 197 w 335"/>
                <a:gd name="T51" fmla="*/ 283 h 310"/>
                <a:gd name="T52" fmla="*/ 175 w 335"/>
                <a:gd name="T53" fmla="*/ 276 h 310"/>
                <a:gd name="T54" fmla="*/ 141 w 335"/>
                <a:gd name="T55" fmla="*/ 272 h 310"/>
                <a:gd name="T56" fmla="*/ 145 w 335"/>
                <a:gd name="T57" fmla="*/ 246 h 310"/>
                <a:gd name="T58" fmla="*/ 136 w 335"/>
                <a:gd name="T59" fmla="*/ 240 h 310"/>
                <a:gd name="T60" fmla="*/ 120 w 335"/>
                <a:gd name="T61" fmla="*/ 228 h 310"/>
                <a:gd name="T62" fmla="*/ 139 w 335"/>
                <a:gd name="T63" fmla="*/ 208 h 310"/>
                <a:gd name="T64" fmla="*/ 134 w 335"/>
                <a:gd name="T65" fmla="*/ 189 h 310"/>
                <a:gd name="T66" fmla="*/ 157 w 335"/>
                <a:gd name="T67" fmla="*/ 188 h 310"/>
                <a:gd name="T68" fmla="*/ 169 w 335"/>
                <a:gd name="T69" fmla="*/ 180 h 310"/>
                <a:gd name="T70" fmla="*/ 166 w 335"/>
                <a:gd name="T71" fmla="*/ 165 h 310"/>
                <a:gd name="T72" fmla="*/ 147 w 335"/>
                <a:gd name="T73" fmla="*/ 162 h 310"/>
                <a:gd name="T74" fmla="*/ 136 w 335"/>
                <a:gd name="T75" fmla="*/ 171 h 310"/>
                <a:gd name="T76" fmla="*/ 116 w 335"/>
                <a:gd name="T77" fmla="*/ 162 h 310"/>
                <a:gd name="T78" fmla="*/ 113 w 335"/>
                <a:gd name="T79" fmla="*/ 152 h 310"/>
                <a:gd name="T80" fmla="*/ 101 w 335"/>
                <a:gd name="T81" fmla="*/ 143 h 310"/>
                <a:gd name="T82" fmla="*/ 105 w 335"/>
                <a:gd name="T83" fmla="*/ 118 h 310"/>
                <a:gd name="T84" fmla="*/ 95 w 335"/>
                <a:gd name="T85" fmla="*/ 100 h 310"/>
                <a:gd name="T86" fmla="*/ 75 w 335"/>
                <a:gd name="T87" fmla="*/ 78 h 310"/>
                <a:gd name="T88" fmla="*/ 60 w 335"/>
                <a:gd name="T89" fmla="*/ 75 h 310"/>
                <a:gd name="T90" fmla="*/ 41 w 335"/>
                <a:gd name="T91" fmla="*/ 64 h 310"/>
                <a:gd name="T92" fmla="*/ 24 w 335"/>
                <a:gd name="T93" fmla="*/ 47 h 310"/>
                <a:gd name="T94" fmla="*/ 0 w 335"/>
                <a:gd name="T95" fmla="*/ 35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35" h="310">
                  <a:moveTo>
                    <a:pt x="0" y="35"/>
                  </a:moveTo>
                  <a:lnTo>
                    <a:pt x="0" y="26"/>
                  </a:lnTo>
                  <a:lnTo>
                    <a:pt x="2" y="26"/>
                  </a:lnTo>
                  <a:lnTo>
                    <a:pt x="5" y="15"/>
                  </a:lnTo>
                  <a:lnTo>
                    <a:pt x="16" y="13"/>
                  </a:lnTo>
                  <a:lnTo>
                    <a:pt x="24" y="14"/>
                  </a:lnTo>
                  <a:lnTo>
                    <a:pt x="25" y="12"/>
                  </a:lnTo>
                  <a:lnTo>
                    <a:pt x="36" y="18"/>
                  </a:lnTo>
                  <a:lnTo>
                    <a:pt x="44" y="30"/>
                  </a:lnTo>
                  <a:lnTo>
                    <a:pt x="43" y="34"/>
                  </a:lnTo>
                  <a:lnTo>
                    <a:pt x="46" y="35"/>
                  </a:lnTo>
                  <a:lnTo>
                    <a:pt x="51" y="48"/>
                  </a:lnTo>
                  <a:lnTo>
                    <a:pt x="53" y="47"/>
                  </a:lnTo>
                  <a:lnTo>
                    <a:pt x="55" y="42"/>
                  </a:lnTo>
                  <a:lnTo>
                    <a:pt x="60" y="37"/>
                  </a:lnTo>
                  <a:lnTo>
                    <a:pt x="66" y="44"/>
                  </a:lnTo>
                  <a:lnTo>
                    <a:pt x="72" y="47"/>
                  </a:lnTo>
                  <a:lnTo>
                    <a:pt x="79" y="41"/>
                  </a:lnTo>
                  <a:lnTo>
                    <a:pt x="86" y="43"/>
                  </a:lnTo>
                  <a:lnTo>
                    <a:pt x="86" y="34"/>
                  </a:lnTo>
                  <a:lnTo>
                    <a:pt x="95" y="31"/>
                  </a:lnTo>
                  <a:lnTo>
                    <a:pt x="105" y="34"/>
                  </a:lnTo>
                  <a:lnTo>
                    <a:pt x="103" y="41"/>
                  </a:lnTo>
                  <a:lnTo>
                    <a:pt x="108" y="41"/>
                  </a:lnTo>
                  <a:lnTo>
                    <a:pt x="107" y="46"/>
                  </a:lnTo>
                  <a:lnTo>
                    <a:pt x="110" y="48"/>
                  </a:lnTo>
                  <a:lnTo>
                    <a:pt x="108" y="53"/>
                  </a:lnTo>
                  <a:lnTo>
                    <a:pt x="111" y="53"/>
                  </a:lnTo>
                  <a:lnTo>
                    <a:pt x="123" y="49"/>
                  </a:lnTo>
                  <a:lnTo>
                    <a:pt x="124" y="37"/>
                  </a:lnTo>
                  <a:lnTo>
                    <a:pt x="130" y="29"/>
                  </a:lnTo>
                  <a:lnTo>
                    <a:pt x="140" y="31"/>
                  </a:lnTo>
                  <a:lnTo>
                    <a:pt x="145" y="27"/>
                  </a:lnTo>
                  <a:lnTo>
                    <a:pt x="142" y="25"/>
                  </a:lnTo>
                  <a:lnTo>
                    <a:pt x="151" y="12"/>
                  </a:lnTo>
                  <a:lnTo>
                    <a:pt x="150" y="6"/>
                  </a:lnTo>
                  <a:lnTo>
                    <a:pt x="153" y="3"/>
                  </a:lnTo>
                  <a:lnTo>
                    <a:pt x="166" y="4"/>
                  </a:lnTo>
                  <a:lnTo>
                    <a:pt x="170" y="0"/>
                  </a:lnTo>
                  <a:lnTo>
                    <a:pt x="177" y="1"/>
                  </a:lnTo>
                  <a:lnTo>
                    <a:pt x="177" y="1"/>
                  </a:lnTo>
                  <a:lnTo>
                    <a:pt x="173" y="4"/>
                  </a:lnTo>
                  <a:lnTo>
                    <a:pt x="169" y="19"/>
                  </a:lnTo>
                  <a:lnTo>
                    <a:pt x="173" y="24"/>
                  </a:lnTo>
                  <a:lnTo>
                    <a:pt x="178" y="26"/>
                  </a:lnTo>
                  <a:lnTo>
                    <a:pt x="180" y="25"/>
                  </a:lnTo>
                  <a:lnTo>
                    <a:pt x="187" y="27"/>
                  </a:lnTo>
                  <a:lnTo>
                    <a:pt x="186" y="32"/>
                  </a:lnTo>
                  <a:lnTo>
                    <a:pt x="197" y="40"/>
                  </a:lnTo>
                  <a:lnTo>
                    <a:pt x="198" y="43"/>
                  </a:lnTo>
                  <a:lnTo>
                    <a:pt x="220" y="51"/>
                  </a:lnTo>
                  <a:lnTo>
                    <a:pt x="236" y="59"/>
                  </a:lnTo>
                  <a:lnTo>
                    <a:pt x="240" y="74"/>
                  </a:lnTo>
                  <a:lnTo>
                    <a:pt x="261" y="120"/>
                  </a:lnTo>
                  <a:lnTo>
                    <a:pt x="257" y="118"/>
                  </a:lnTo>
                  <a:lnTo>
                    <a:pt x="257" y="123"/>
                  </a:lnTo>
                  <a:lnTo>
                    <a:pt x="259" y="128"/>
                  </a:lnTo>
                  <a:lnTo>
                    <a:pt x="263" y="127"/>
                  </a:lnTo>
                  <a:lnTo>
                    <a:pt x="262" y="133"/>
                  </a:lnTo>
                  <a:lnTo>
                    <a:pt x="269" y="140"/>
                  </a:lnTo>
                  <a:lnTo>
                    <a:pt x="270" y="148"/>
                  </a:lnTo>
                  <a:lnTo>
                    <a:pt x="269" y="149"/>
                  </a:lnTo>
                  <a:lnTo>
                    <a:pt x="273" y="151"/>
                  </a:lnTo>
                  <a:lnTo>
                    <a:pt x="274" y="161"/>
                  </a:lnTo>
                  <a:lnTo>
                    <a:pt x="270" y="169"/>
                  </a:lnTo>
                  <a:lnTo>
                    <a:pt x="274" y="179"/>
                  </a:lnTo>
                  <a:lnTo>
                    <a:pt x="280" y="183"/>
                  </a:lnTo>
                  <a:lnTo>
                    <a:pt x="279" y="185"/>
                  </a:lnTo>
                  <a:lnTo>
                    <a:pt x="302" y="195"/>
                  </a:lnTo>
                  <a:lnTo>
                    <a:pt x="304" y="206"/>
                  </a:lnTo>
                  <a:lnTo>
                    <a:pt x="302" y="208"/>
                  </a:lnTo>
                  <a:lnTo>
                    <a:pt x="306" y="214"/>
                  </a:lnTo>
                  <a:lnTo>
                    <a:pt x="324" y="221"/>
                  </a:lnTo>
                  <a:lnTo>
                    <a:pt x="331" y="229"/>
                  </a:lnTo>
                  <a:lnTo>
                    <a:pt x="335" y="241"/>
                  </a:lnTo>
                  <a:lnTo>
                    <a:pt x="332" y="246"/>
                  </a:lnTo>
                  <a:lnTo>
                    <a:pt x="318" y="242"/>
                  </a:lnTo>
                  <a:lnTo>
                    <a:pt x="298" y="231"/>
                  </a:lnTo>
                  <a:lnTo>
                    <a:pt x="285" y="238"/>
                  </a:lnTo>
                  <a:lnTo>
                    <a:pt x="285" y="243"/>
                  </a:lnTo>
                  <a:lnTo>
                    <a:pt x="300" y="258"/>
                  </a:lnTo>
                  <a:lnTo>
                    <a:pt x="300" y="258"/>
                  </a:lnTo>
                  <a:lnTo>
                    <a:pt x="289" y="263"/>
                  </a:lnTo>
                  <a:lnTo>
                    <a:pt x="289" y="266"/>
                  </a:lnTo>
                  <a:lnTo>
                    <a:pt x="286" y="268"/>
                  </a:lnTo>
                  <a:lnTo>
                    <a:pt x="289" y="274"/>
                  </a:lnTo>
                  <a:lnTo>
                    <a:pt x="282" y="275"/>
                  </a:lnTo>
                  <a:lnTo>
                    <a:pt x="282" y="283"/>
                  </a:lnTo>
                  <a:lnTo>
                    <a:pt x="272" y="285"/>
                  </a:lnTo>
                  <a:lnTo>
                    <a:pt x="273" y="293"/>
                  </a:lnTo>
                  <a:lnTo>
                    <a:pt x="273" y="293"/>
                  </a:lnTo>
                  <a:lnTo>
                    <a:pt x="262" y="295"/>
                  </a:lnTo>
                  <a:lnTo>
                    <a:pt x="262" y="300"/>
                  </a:lnTo>
                  <a:lnTo>
                    <a:pt x="254" y="303"/>
                  </a:lnTo>
                  <a:lnTo>
                    <a:pt x="250" y="310"/>
                  </a:lnTo>
                  <a:lnTo>
                    <a:pt x="245" y="298"/>
                  </a:lnTo>
                  <a:lnTo>
                    <a:pt x="241" y="302"/>
                  </a:lnTo>
                  <a:lnTo>
                    <a:pt x="241" y="297"/>
                  </a:lnTo>
                  <a:lnTo>
                    <a:pt x="229" y="298"/>
                  </a:lnTo>
                  <a:lnTo>
                    <a:pt x="219" y="292"/>
                  </a:lnTo>
                  <a:lnTo>
                    <a:pt x="214" y="281"/>
                  </a:lnTo>
                  <a:lnTo>
                    <a:pt x="206" y="281"/>
                  </a:lnTo>
                  <a:lnTo>
                    <a:pt x="197" y="283"/>
                  </a:lnTo>
                  <a:lnTo>
                    <a:pt x="197" y="283"/>
                  </a:lnTo>
                  <a:lnTo>
                    <a:pt x="183" y="281"/>
                  </a:lnTo>
                  <a:lnTo>
                    <a:pt x="180" y="272"/>
                  </a:lnTo>
                  <a:lnTo>
                    <a:pt x="179" y="275"/>
                  </a:lnTo>
                  <a:lnTo>
                    <a:pt x="175" y="276"/>
                  </a:lnTo>
                  <a:lnTo>
                    <a:pt x="169" y="272"/>
                  </a:lnTo>
                  <a:lnTo>
                    <a:pt x="164" y="277"/>
                  </a:lnTo>
                  <a:lnTo>
                    <a:pt x="146" y="277"/>
                  </a:lnTo>
                  <a:lnTo>
                    <a:pt x="141" y="272"/>
                  </a:lnTo>
                  <a:lnTo>
                    <a:pt x="151" y="264"/>
                  </a:lnTo>
                  <a:lnTo>
                    <a:pt x="151" y="249"/>
                  </a:lnTo>
                  <a:lnTo>
                    <a:pt x="146" y="249"/>
                  </a:lnTo>
                  <a:lnTo>
                    <a:pt x="145" y="246"/>
                  </a:lnTo>
                  <a:lnTo>
                    <a:pt x="142" y="249"/>
                  </a:lnTo>
                  <a:lnTo>
                    <a:pt x="138" y="248"/>
                  </a:lnTo>
                  <a:lnTo>
                    <a:pt x="139" y="242"/>
                  </a:lnTo>
                  <a:lnTo>
                    <a:pt x="136" y="240"/>
                  </a:lnTo>
                  <a:lnTo>
                    <a:pt x="130" y="241"/>
                  </a:lnTo>
                  <a:lnTo>
                    <a:pt x="128" y="237"/>
                  </a:lnTo>
                  <a:lnTo>
                    <a:pt x="129" y="234"/>
                  </a:lnTo>
                  <a:lnTo>
                    <a:pt x="120" y="228"/>
                  </a:lnTo>
                  <a:lnTo>
                    <a:pt x="122" y="218"/>
                  </a:lnTo>
                  <a:lnTo>
                    <a:pt x="128" y="214"/>
                  </a:lnTo>
                  <a:lnTo>
                    <a:pt x="129" y="209"/>
                  </a:lnTo>
                  <a:lnTo>
                    <a:pt x="139" y="208"/>
                  </a:lnTo>
                  <a:lnTo>
                    <a:pt x="138" y="202"/>
                  </a:lnTo>
                  <a:lnTo>
                    <a:pt x="141" y="200"/>
                  </a:lnTo>
                  <a:lnTo>
                    <a:pt x="140" y="190"/>
                  </a:lnTo>
                  <a:lnTo>
                    <a:pt x="134" y="189"/>
                  </a:lnTo>
                  <a:lnTo>
                    <a:pt x="133" y="181"/>
                  </a:lnTo>
                  <a:lnTo>
                    <a:pt x="152" y="181"/>
                  </a:lnTo>
                  <a:lnTo>
                    <a:pt x="152" y="184"/>
                  </a:lnTo>
                  <a:lnTo>
                    <a:pt x="157" y="188"/>
                  </a:lnTo>
                  <a:lnTo>
                    <a:pt x="161" y="186"/>
                  </a:lnTo>
                  <a:lnTo>
                    <a:pt x="163" y="191"/>
                  </a:lnTo>
                  <a:lnTo>
                    <a:pt x="168" y="189"/>
                  </a:lnTo>
                  <a:lnTo>
                    <a:pt x="169" y="180"/>
                  </a:lnTo>
                  <a:lnTo>
                    <a:pt x="172" y="183"/>
                  </a:lnTo>
                  <a:lnTo>
                    <a:pt x="173" y="180"/>
                  </a:lnTo>
                  <a:lnTo>
                    <a:pt x="169" y="165"/>
                  </a:lnTo>
                  <a:lnTo>
                    <a:pt x="166" y="165"/>
                  </a:lnTo>
                  <a:lnTo>
                    <a:pt x="159" y="158"/>
                  </a:lnTo>
                  <a:lnTo>
                    <a:pt x="159" y="155"/>
                  </a:lnTo>
                  <a:lnTo>
                    <a:pt x="150" y="155"/>
                  </a:lnTo>
                  <a:lnTo>
                    <a:pt x="147" y="162"/>
                  </a:lnTo>
                  <a:lnTo>
                    <a:pt x="144" y="163"/>
                  </a:lnTo>
                  <a:lnTo>
                    <a:pt x="144" y="171"/>
                  </a:lnTo>
                  <a:lnTo>
                    <a:pt x="141" y="172"/>
                  </a:lnTo>
                  <a:lnTo>
                    <a:pt x="136" y="171"/>
                  </a:lnTo>
                  <a:lnTo>
                    <a:pt x="120" y="172"/>
                  </a:lnTo>
                  <a:lnTo>
                    <a:pt x="120" y="168"/>
                  </a:lnTo>
                  <a:lnTo>
                    <a:pt x="117" y="168"/>
                  </a:lnTo>
                  <a:lnTo>
                    <a:pt x="116" y="162"/>
                  </a:lnTo>
                  <a:lnTo>
                    <a:pt x="113" y="163"/>
                  </a:lnTo>
                  <a:lnTo>
                    <a:pt x="112" y="157"/>
                  </a:lnTo>
                  <a:lnTo>
                    <a:pt x="117" y="155"/>
                  </a:lnTo>
                  <a:lnTo>
                    <a:pt x="113" y="152"/>
                  </a:lnTo>
                  <a:lnTo>
                    <a:pt x="111" y="138"/>
                  </a:lnTo>
                  <a:lnTo>
                    <a:pt x="108" y="137"/>
                  </a:lnTo>
                  <a:lnTo>
                    <a:pt x="107" y="140"/>
                  </a:lnTo>
                  <a:lnTo>
                    <a:pt x="101" y="143"/>
                  </a:lnTo>
                  <a:lnTo>
                    <a:pt x="97" y="137"/>
                  </a:lnTo>
                  <a:lnTo>
                    <a:pt x="95" y="137"/>
                  </a:lnTo>
                  <a:lnTo>
                    <a:pt x="101" y="118"/>
                  </a:lnTo>
                  <a:lnTo>
                    <a:pt x="105" y="118"/>
                  </a:lnTo>
                  <a:lnTo>
                    <a:pt x="105" y="109"/>
                  </a:lnTo>
                  <a:lnTo>
                    <a:pt x="110" y="99"/>
                  </a:lnTo>
                  <a:lnTo>
                    <a:pt x="96" y="98"/>
                  </a:lnTo>
                  <a:lnTo>
                    <a:pt x="95" y="100"/>
                  </a:lnTo>
                  <a:lnTo>
                    <a:pt x="82" y="100"/>
                  </a:lnTo>
                  <a:lnTo>
                    <a:pt x="84" y="89"/>
                  </a:lnTo>
                  <a:lnTo>
                    <a:pt x="80" y="89"/>
                  </a:lnTo>
                  <a:lnTo>
                    <a:pt x="75" y="78"/>
                  </a:lnTo>
                  <a:lnTo>
                    <a:pt x="73" y="82"/>
                  </a:lnTo>
                  <a:lnTo>
                    <a:pt x="68" y="76"/>
                  </a:lnTo>
                  <a:lnTo>
                    <a:pt x="63" y="78"/>
                  </a:lnTo>
                  <a:lnTo>
                    <a:pt x="60" y="75"/>
                  </a:lnTo>
                  <a:lnTo>
                    <a:pt x="50" y="76"/>
                  </a:lnTo>
                  <a:lnTo>
                    <a:pt x="46" y="74"/>
                  </a:lnTo>
                  <a:lnTo>
                    <a:pt x="39" y="68"/>
                  </a:lnTo>
                  <a:lnTo>
                    <a:pt x="41" y="64"/>
                  </a:lnTo>
                  <a:lnTo>
                    <a:pt x="36" y="60"/>
                  </a:lnTo>
                  <a:lnTo>
                    <a:pt x="35" y="53"/>
                  </a:lnTo>
                  <a:lnTo>
                    <a:pt x="28" y="53"/>
                  </a:lnTo>
                  <a:lnTo>
                    <a:pt x="24" y="47"/>
                  </a:lnTo>
                  <a:lnTo>
                    <a:pt x="12" y="46"/>
                  </a:lnTo>
                  <a:lnTo>
                    <a:pt x="13" y="44"/>
                  </a:lnTo>
                  <a:lnTo>
                    <a:pt x="4" y="34"/>
                  </a:lnTo>
                  <a:lnTo>
                    <a:pt x="0" y="35"/>
                  </a:lnTo>
                  <a:close/>
                </a:path>
              </a:pathLst>
            </a:custGeom>
            <a:grpFill/>
            <a:ln w="3175" cap="flat">
              <a:solidFill>
                <a:srgbClr val="007CA8">
                  <a:alpha val="25000"/>
                </a:srgb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黑体" panose="02010609060101010101" pitchFamily="49" charset="-122"/>
              </a:endParaRPr>
            </a:p>
          </p:txBody>
        </p:sp>
        <p:sp>
          <p:nvSpPr>
            <p:cNvPr id="408" name="Freeform 16">
              <a:extLst>
                <a:ext uri="{FF2B5EF4-FFF2-40B4-BE49-F238E27FC236}">
                  <a16:creationId xmlns:a16="http://schemas.microsoft.com/office/drawing/2014/main" id="{FB6AE209-293D-4081-8F89-4780700EE71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75288" y="3475038"/>
              <a:ext cx="469900" cy="596900"/>
            </a:xfrm>
            <a:custGeom>
              <a:avLst/>
              <a:gdLst>
                <a:gd name="T0" fmla="*/ 174 w 296"/>
                <a:gd name="T1" fmla="*/ 12 h 376"/>
                <a:gd name="T2" fmla="*/ 200 w 296"/>
                <a:gd name="T3" fmla="*/ 9 h 376"/>
                <a:gd name="T4" fmla="*/ 185 w 296"/>
                <a:gd name="T5" fmla="*/ 31 h 376"/>
                <a:gd name="T6" fmla="*/ 206 w 296"/>
                <a:gd name="T7" fmla="*/ 27 h 376"/>
                <a:gd name="T8" fmla="*/ 219 w 296"/>
                <a:gd name="T9" fmla="*/ 10 h 376"/>
                <a:gd name="T10" fmla="*/ 228 w 296"/>
                <a:gd name="T11" fmla="*/ 18 h 376"/>
                <a:gd name="T12" fmla="*/ 239 w 296"/>
                <a:gd name="T13" fmla="*/ 33 h 376"/>
                <a:gd name="T14" fmla="*/ 275 w 296"/>
                <a:gd name="T15" fmla="*/ 39 h 376"/>
                <a:gd name="T16" fmla="*/ 279 w 296"/>
                <a:gd name="T17" fmla="*/ 50 h 376"/>
                <a:gd name="T18" fmla="*/ 273 w 296"/>
                <a:gd name="T19" fmla="*/ 74 h 376"/>
                <a:gd name="T20" fmla="*/ 282 w 296"/>
                <a:gd name="T21" fmla="*/ 79 h 376"/>
                <a:gd name="T22" fmla="*/ 292 w 296"/>
                <a:gd name="T23" fmla="*/ 108 h 376"/>
                <a:gd name="T24" fmla="*/ 292 w 296"/>
                <a:gd name="T25" fmla="*/ 123 h 376"/>
                <a:gd name="T26" fmla="*/ 287 w 296"/>
                <a:gd name="T27" fmla="*/ 135 h 376"/>
                <a:gd name="T28" fmla="*/ 258 w 296"/>
                <a:gd name="T29" fmla="*/ 146 h 376"/>
                <a:gd name="T30" fmla="*/ 226 w 296"/>
                <a:gd name="T31" fmla="*/ 152 h 376"/>
                <a:gd name="T32" fmla="*/ 218 w 296"/>
                <a:gd name="T33" fmla="*/ 163 h 376"/>
                <a:gd name="T34" fmla="*/ 207 w 296"/>
                <a:gd name="T35" fmla="*/ 165 h 376"/>
                <a:gd name="T36" fmla="*/ 213 w 296"/>
                <a:gd name="T37" fmla="*/ 187 h 376"/>
                <a:gd name="T38" fmla="*/ 202 w 296"/>
                <a:gd name="T39" fmla="*/ 208 h 376"/>
                <a:gd name="T40" fmla="*/ 176 w 296"/>
                <a:gd name="T41" fmla="*/ 228 h 376"/>
                <a:gd name="T42" fmla="*/ 183 w 296"/>
                <a:gd name="T43" fmla="*/ 251 h 376"/>
                <a:gd name="T44" fmla="*/ 174 w 296"/>
                <a:gd name="T45" fmla="*/ 265 h 376"/>
                <a:gd name="T46" fmla="*/ 153 w 296"/>
                <a:gd name="T47" fmla="*/ 285 h 376"/>
                <a:gd name="T48" fmla="*/ 146 w 296"/>
                <a:gd name="T49" fmla="*/ 312 h 376"/>
                <a:gd name="T50" fmla="*/ 139 w 296"/>
                <a:gd name="T51" fmla="*/ 341 h 376"/>
                <a:gd name="T52" fmla="*/ 140 w 296"/>
                <a:gd name="T53" fmla="*/ 351 h 376"/>
                <a:gd name="T54" fmla="*/ 129 w 296"/>
                <a:gd name="T55" fmla="*/ 373 h 376"/>
                <a:gd name="T56" fmla="*/ 111 w 296"/>
                <a:gd name="T57" fmla="*/ 357 h 376"/>
                <a:gd name="T58" fmla="*/ 78 w 296"/>
                <a:gd name="T59" fmla="*/ 371 h 376"/>
                <a:gd name="T60" fmla="*/ 51 w 296"/>
                <a:gd name="T61" fmla="*/ 376 h 376"/>
                <a:gd name="T62" fmla="*/ 36 w 296"/>
                <a:gd name="T63" fmla="*/ 364 h 376"/>
                <a:gd name="T64" fmla="*/ 57 w 296"/>
                <a:gd name="T65" fmla="*/ 341 h 376"/>
                <a:gd name="T66" fmla="*/ 67 w 296"/>
                <a:gd name="T67" fmla="*/ 331 h 376"/>
                <a:gd name="T68" fmla="*/ 33 w 296"/>
                <a:gd name="T69" fmla="*/ 322 h 376"/>
                <a:gd name="T70" fmla="*/ 23 w 296"/>
                <a:gd name="T71" fmla="*/ 312 h 376"/>
                <a:gd name="T72" fmla="*/ 27 w 296"/>
                <a:gd name="T73" fmla="*/ 280 h 376"/>
                <a:gd name="T74" fmla="*/ 39 w 296"/>
                <a:gd name="T75" fmla="*/ 266 h 376"/>
                <a:gd name="T76" fmla="*/ 22 w 296"/>
                <a:gd name="T77" fmla="*/ 265 h 376"/>
                <a:gd name="T78" fmla="*/ 33 w 296"/>
                <a:gd name="T79" fmla="*/ 237 h 376"/>
                <a:gd name="T80" fmla="*/ 21 w 296"/>
                <a:gd name="T81" fmla="*/ 212 h 376"/>
                <a:gd name="T82" fmla="*/ 7 w 296"/>
                <a:gd name="T83" fmla="*/ 187 h 376"/>
                <a:gd name="T84" fmla="*/ 0 w 296"/>
                <a:gd name="T85" fmla="*/ 172 h 376"/>
                <a:gd name="T86" fmla="*/ 11 w 296"/>
                <a:gd name="T87" fmla="*/ 146 h 376"/>
                <a:gd name="T88" fmla="*/ 25 w 296"/>
                <a:gd name="T89" fmla="*/ 130 h 376"/>
                <a:gd name="T90" fmla="*/ 36 w 296"/>
                <a:gd name="T91" fmla="*/ 112 h 376"/>
                <a:gd name="T92" fmla="*/ 34 w 296"/>
                <a:gd name="T93" fmla="*/ 86 h 376"/>
                <a:gd name="T94" fmla="*/ 22 w 296"/>
                <a:gd name="T95" fmla="*/ 71 h 376"/>
                <a:gd name="T96" fmla="*/ 41 w 296"/>
                <a:gd name="T97" fmla="*/ 50 h 376"/>
                <a:gd name="T98" fmla="*/ 79 w 296"/>
                <a:gd name="T99" fmla="*/ 46 h 376"/>
                <a:gd name="T100" fmla="*/ 80 w 296"/>
                <a:gd name="T101" fmla="*/ 38 h 376"/>
                <a:gd name="T102" fmla="*/ 95 w 296"/>
                <a:gd name="T103" fmla="*/ 39 h 376"/>
                <a:gd name="T104" fmla="*/ 102 w 296"/>
                <a:gd name="T105" fmla="*/ 28 h 376"/>
                <a:gd name="T106" fmla="*/ 126 w 296"/>
                <a:gd name="T107" fmla="*/ 15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96" h="376">
                  <a:moveTo>
                    <a:pt x="155" y="17"/>
                  </a:moveTo>
                  <a:lnTo>
                    <a:pt x="158" y="17"/>
                  </a:lnTo>
                  <a:lnTo>
                    <a:pt x="162" y="20"/>
                  </a:lnTo>
                  <a:lnTo>
                    <a:pt x="174" y="12"/>
                  </a:lnTo>
                  <a:lnTo>
                    <a:pt x="178" y="12"/>
                  </a:lnTo>
                  <a:lnTo>
                    <a:pt x="181" y="2"/>
                  </a:lnTo>
                  <a:lnTo>
                    <a:pt x="186" y="0"/>
                  </a:lnTo>
                  <a:lnTo>
                    <a:pt x="200" y="9"/>
                  </a:lnTo>
                  <a:lnTo>
                    <a:pt x="195" y="18"/>
                  </a:lnTo>
                  <a:lnTo>
                    <a:pt x="185" y="26"/>
                  </a:lnTo>
                  <a:lnTo>
                    <a:pt x="187" y="27"/>
                  </a:lnTo>
                  <a:lnTo>
                    <a:pt x="185" y="31"/>
                  </a:lnTo>
                  <a:lnTo>
                    <a:pt x="190" y="35"/>
                  </a:lnTo>
                  <a:lnTo>
                    <a:pt x="192" y="33"/>
                  </a:lnTo>
                  <a:lnTo>
                    <a:pt x="196" y="34"/>
                  </a:lnTo>
                  <a:lnTo>
                    <a:pt x="206" y="27"/>
                  </a:lnTo>
                  <a:lnTo>
                    <a:pt x="213" y="25"/>
                  </a:lnTo>
                  <a:lnTo>
                    <a:pt x="214" y="21"/>
                  </a:lnTo>
                  <a:lnTo>
                    <a:pt x="211" y="17"/>
                  </a:lnTo>
                  <a:lnTo>
                    <a:pt x="219" y="10"/>
                  </a:lnTo>
                  <a:lnTo>
                    <a:pt x="221" y="11"/>
                  </a:lnTo>
                  <a:lnTo>
                    <a:pt x="221" y="17"/>
                  </a:lnTo>
                  <a:lnTo>
                    <a:pt x="226" y="16"/>
                  </a:lnTo>
                  <a:lnTo>
                    <a:pt x="228" y="18"/>
                  </a:lnTo>
                  <a:lnTo>
                    <a:pt x="231" y="16"/>
                  </a:lnTo>
                  <a:lnTo>
                    <a:pt x="234" y="27"/>
                  </a:lnTo>
                  <a:lnTo>
                    <a:pt x="239" y="29"/>
                  </a:lnTo>
                  <a:lnTo>
                    <a:pt x="239" y="33"/>
                  </a:lnTo>
                  <a:lnTo>
                    <a:pt x="246" y="32"/>
                  </a:lnTo>
                  <a:lnTo>
                    <a:pt x="248" y="37"/>
                  </a:lnTo>
                  <a:lnTo>
                    <a:pt x="268" y="34"/>
                  </a:lnTo>
                  <a:lnTo>
                    <a:pt x="275" y="39"/>
                  </a:lnTo>
                  <a:lnTo>
                    <a:pt x="274" y="45"/>
                  </a:lnTo>
                  <a:lnTo>
                    <a:pt x="279" y="48"/>
                  </a:lnTo>
                  <a:lnTo>
                    <a:pt x="279" y="48"/>
                  </a:lnTo>
                  <a:lnTo>
                    <a:pt x="279" y="50"/>
                  </a:lnTo>
                  <a:lnTo>
                    <a:pt x="276" y="54"/>
                  </a:lnTo>
                  <a:lnTo>
                    <a:pt x="271" y="54"/>
                  </a:lnTo>
                  <a:lnTo>
                    <a:pt x="269" y="67"/>
                  </a:lnTo>
                  <a:lnTo>
                    <a:pt x="273" y="74"/>
                  </a:lnTo>
                  <a:lnTo>
                    <a:pt x="278" y="75"/>
                  </a:lnTo>
                  <a:lnTo>
                    <a:pt x="280" y="78"/>
                  </a:lnTo>
                  <a:lnTo>
                    <a:pt x="279" y="80"/>
                  </a:lnTo>
                  <a:lnTo>
                    <a:pt x="282" y="79"/>
                  </a:lnTo>
                  <a:lnTo>
                    <a:pt x="285" y="85"/>
                  </a:lnTo>
                  <a:lnTo>
                    <a:pt x="290" y="89"/>
                  </a:lnTo>
                  <a:lnTo>
                    <a:pt x="293" y="96"/>
                  </a:lnTo>
                  <a:lnTo>
                    <a:pt x="292" y="108"/>
                  </a:lnTo>
                  <a:lnTo>
                    <a:pt x="295" y="109"/>
                  </a:lnTo>
                  <a:lnTo>
                    <a:pt x="293" y="114"/>
                  </a:lnTo>
                  <a:lnTo>
                    <a:pt x="296" y="119"/>
                  </a:lnTo>
                  <a:lnTo>
                    <a:pt x="292" y="123"/>
                  </a:lnTo>
                  <a:lnTo>
                    <a:pt x="292" y="123"/>
                  </a:lnTo>
                  <a:lnTo>
                    <a:pt x="286" y="126"/>
                  </a:lnTo>
                  <a:lnTo>
                    <a:pt x="288" y="129"/>
                  </a:lnTo>
                  <a:lnTo>
                    <a:pt x="287" y="135"/>
                  </a:lnTo>
                  <a:lnTo>
                    <a:pt x="274" y="139"/>
                  </a:lnTo>
                  <a:lnTo>
                    <a:pt x="273" y="145"/>
                  </a:lnTo>
                  <a:lnTo>
                    <a:pt x="268" y="142"/>
                  </a:lnTo>
                  <a:lnTo>
                    <a:pt x="258" y="146"/>
                  </a:lnTo>
                  <a:lnTo>
                    <a:pt x="251" y="155"/>
                  </a:lnTo>
                  <a:lnTo>
                    <a:pt x="242" y="151"/>
                  </a:lnTo>
                  <a:lnTo>
                    <a:pt x="237" y="142"/>
                  </a:lnTo>
                  <a:lnTo>
                    <a:pt x="226" y="152"/>
                  </a:lnTo>
                  <a:lnTo>
                    <a:pt x="225" y="148"/>
                  </a:lnTo>
                  <a:lnTo>
                    <a:pt x="224" y="151"/>
                  </a:lnTo>
                  <a:lnTo>
                    <a:pt x="224" y="157"/>
                  </a:lnTo>
                  <a:lnTo>
                    <a:pt x="218" y="163"/>
                  </a:lnTo>
                  <a:lnTo>
                    <a:pt x="213" y="163"/>
                  </a:lnTo>
                  <a:lnTo>
                    <a:pt x="212" y="166"/>
                  </a:lnTo>
                  <a:lnTo>
                    <a:pt x="209" y="164"/>
                  </a:lnTo>
                  <a:lnTo>
                    <a:pt x="207" y="165"/>
                  </a:lnTo>
                  <a:lnTo>
                    <a:pt x="207" y="171"/>
                  </a:lnTo>
                  <a:lnTo>
                    <a:pt x="211" y="171"/>
                  </a:lnTo>
                  <a:lnTo>
                    <a:pt x="213" y="176"/>
                  </a:lnTo>
                  <a:lnTo>
                    <a:pt x="213" y="187"/>
                  </a:lnTo>
                  <a:lnTo>
                    <a:pt x="217" y="191"/>
                  </a:lnTo>
                  <a:lnTo>
                    <a:pt x="211" y="198"/>
                  </a:lnTo>
                  <a:lnTo>
                    <a:pt x="209" y="203"/>
                  </a:lnTo>
                  <a:lnTo>
                    <a:pt x="202" y="208"/>
                  </a:lnTo>
                  <a:lnTo>
                    <a:pt x="187" y="210"/>
                  </a:lnTo>
                  <a:lnTo>
                    <a:pt x="179" y="220"/>
                  </a:lnTo>
                  <a:lnTo>
                    <a:pt x="180" y="225"/>
                  </a:lnTo>
                  <a:lnTo>
                    <a:pt x="176" y="228"/>
                  </a:lnTo>
                  <a:lnTo>
                    <a:pt x="180" y="233"/>
                  </a:lnTo>
                  <a:lnTo>
                    <a:pt x="179" y="238"/>
                  </a:lnTo>
                  <a:lnTo>
                    <a:pt x="184" y="245"/>
                  </a:lnTo>
                  <a:lnTo>
                    <a:pt x="183" y="251"/>
                  </a:lnTo>
                  <a:lnTo>
                    <a:pt x="178" y="249"/>
                  </a:lnTo>
                  <a:lnTo>
                    <a:pt x="170" y="257"/>
                  </a:lnTo>
                  <a:lnTo>
                    <a:pt x="169" y="263"/>
                  </a:lnTo>
                  <a:lnTo>
                    <a:pt x="174" y="265"/>
                  </a:lnTo>
                  <a:lnTo>
                    <a:pt x="175" y="268"/>
                  </a:lnTo>
                  <a:lnTo>
                    <a:pt x="169" y="273"/>
                  </a:lnTo>
                  <a:lnTo>
                    <a:pt x="168" y="278"/>
                  </a:lnTo>
                  <a:lnTo>
                    <a:pt x="153" y="285"/>
                  </a:lnTo>
                  <a:lnTo>
                    <a:pt x="157" y="291"/>
                  </a:lnTo>
                  <a:lnTo>
                    <a:pt x="150" y="296"/>
                  </a:lnTo>
                  <a:lnTo>
                    <a:pt x="150" y="305"/>
                  </a:lnTo>
                  <a:lnTo>
                    <a:pt x="146" y="312"/>
                  </a:lnTo>
                  <a:lnTo>
                    <a:pt x="146" y="320"/>
                  </a:lnTo>
                  <a:lnTo>
                    <a:pt x="137" y="328"/>
                  </a:lnTo>
                  <a:lnTo>
                    <a:pt x="141" y="339"/>
                  </a:lnTo>
                  <a:lnTo>
                    <a:pt x="139" y="341"/>
                  </a:lnTo>
                  <a:lnTo>
                    <a:pt x="140" y="343"/>
                  </a:lnTo>
                  <a:lnTo>
                    <a:pt x="139" y="346"/>
                  </a:lnTo>
                  <a:lnTo>
                    <a:pt x="139" y="346"/>
                  </a:lnTo>
                  <a:lnTo>
                    <a:pt x="140" y="351"/>
                  </a:lnTo>
                  <a:lnTo>
                    <a:pt x="135" y="348"/>
                  </a:lnTo>
                  <a:lnTo>
                    <a:pt x="131" y="359"/>
                  </a:lnTo>
                  <a:lnTo>
                    <a:pt x="136" y="370"/>
                  </a:lnTo>
                  <a:lnTo>
                    <a:pt x="129" y="373"/>
                  </a:lnTo>
                  <a:lnTo>
                    <a:pt x="126" y="369"/>
                  </a:lnTo>
                  <a:lnTo>
                    <a:pt x="120" y="366"/>
                  </a:lnTo>
                  <a:lnTo>
                    <a:pt x="114" y="358"/>
                  </a:lnTo>
                  <a:lnTo>
                    <a:pt x="111" y="357"/>
                  </a:lnTo>
                  <a:lnTo>
                    <a:pt x="92" y="364"/>
                  </a:lnTo>
                  <a:lnTo>
                    <a:pt x="90" y="362"/>
                  </a:lnTo>
                  <a:lnTo>
                    <a:pt x="80" y="364"/>
                  </a:lnTo>
                  <a:lnTo>
                    <a:pt x="78" y="371"/>
                  </a:lnTo>
                  <a:lnTo>
                    <a:pt x="70" y="368"/>
                  </a:lnTo>
                  <a:lnTo>
                    <a:pt x="68" y="373"/>
                  </a:lnTo>
                  <a:lnTo>
                    <a:pt x="64" y="370"/>
                  </a:lnTo>
                  <a:lnTo>
                    <a:pt x="51" y="376"/>
                  </a:lnTo>
                  <a:lnTo>
                    <a:pt x="47" y="369"/>
                  </a:lnTo>
                  <a:lnTo>
                    <a:pt x="44" y="370"/>
                  </a:lnTo>
                  <a:lnTo>
                    <a:pt x="42" y="366"/>
                  </a:lnTo>
                  <a:lnTo>
                    <a:pt x="36" y="364"/>
                  </a:lnTo>
                  <a:lnTo>
                    <a:pt x="45" y="359"/>
                  </a:lnTo>
                  <a:lnTo>
                    <a:pt x="50" y="351"/>
                  </a:lnTo>
                  <a:lnTo>
                    <a:pt x="49" y="346"/>
                  </a:lnTo>
                  <a:lnTo>
                    <a:pt x="57" y="341"/>
                  </a:lnTo>
                  <a:lnTo>
                    <a:pt x="59" y="336"/>
                  </a:lnTo>
                  <a:lnTo>
                    <a:pt x="64" y="337"/>
                  </a:lnTo>
                  <a:lnTo>
                    <a:pt x="69" y="334"/>
                  </a:lnTo>
                  <a:lnTo>
                    <a:pt x="67" y="331"/>
                  </a:lnTo>
                  <a:lnTo>
                    <a:pt x="69" y="324"/>
                  </a:lnTo>
                  <a:lnTo>
                    <a:pt x="57" y="314"/>
                  </a:lnTo>
                  <a:lnTo>
                    <a:pt x="49" y="322"/>
                  </a:lnTo>
                  <a:lnTo>
                    <a:pt x="33" y="322"/>
                  </a:lnTo>
                  <a:lnTo>
                    <a:pt x="28" y="325"/>
                  </a:lnTo>
                  <a:lnTo>
                    <a:pt x="28" y="318"/>
                  </a:lnTo>
                  <a:lnTo>
                    <a:pt x="23" y="312"/>
                  </a:lnTo>
                  <a:lnTo>
                    <a:pt x="23" y="312"/>
                  </a:lnTo>
                  <a:lnTo>
                    <a:pt x="22" y="311"/>
                  </a:lnTo>
                  <a:lnTo>
                    <a:pt x="24" y="305"/>
                  </a:lnTo>
                  <a:lnTo>
                    <a:pt x="21" y="294"/>
                  </a:lnTo>
                  <a:lnTo>
                    <a:pt x="27" y="280"/>
                  </a:lnTo>
                  <a:lnTo>
                    <a:pt x="25" y="274"/>
                  </a:lnTo>
                  <a:lnTo>
                    <a:pt x="28" y="271"/>
                  </a:lnTo>
                  <a:lnTo>
                    <a:pt x="31" y="271"/>
                  </a:lnTo>
                  <a:lnTo>
                    <a:pt x="39" y="266"/>
                  </a:lnTo>
                  <a:lnTo>
                    <a:pt x="35" y="262"/>
                  </a:lnTo>
                  <a:lnTo>
                    <a:pt x="30" y="265"/>
                  </a:lnTo>
                  <a:lnTo>
                    <a:pt x="28" y="263"/>
                  </a:lnTo>
                  <a:lnTo>
                    <a:pt x="22" y="265"/>
                  </a:lnTo>
                  <a:lnTo>
                    <a:pt x="28" y="255"/>
                  </a:lnTo>
                  <a:lnTo>
                    <a:pt x="28" y="250"/>
                  </a:lnTo>
                  <a:lnTo>
                    <a:pt x="30" y="249"/>
                  </a:lnTo>
                  <a:lnTo>
                    <a:pt x="33" y="237"/>
                  </a:lnTo>
                  <a:lnTo>
                    <a:pt x="21" y="234"/>
                  </a:lnTo>
                  <a:lnTo>
                    <a:pt x="17" y="232"/>
                  </a:lnTo>
                  <a:lnTo>
                    <a:pt x="16" y="222"/>
                  </a:lnTo>
                  <a:lnTo>
                    <a:pt x="21" y="212"/>
                  </a:lnTo>
                  <a:lnTo>
                    <a:pt x="12" y="203"/>
                  </a:lnTo>
                  <a:lnTo>
                    <a:pt x="18" y="189"/>
                  </a:lnTo>
                  <a:lnTo>
                    <a:pt x="18" y="183"/>
                  </a:lnTo>
                  <a:lnTo>
                    <a:pt x="7" y="187"/>
                  </a:lnTo>
                  <a:lnTo>
                    <a:pt x="2" y="186"/>
                  </a:lnTo>
                  <a:lnTo>
                    <a:pt x="1" y="177"/>
                  </a:lnTo>
                  <a:lnTo>
                    <a:pt x="2" y="175"/>
                  </a:lnTo>
                  <a:lnTo>
                    <a:pt x="0" y="172"/>
                  </a:lnTo>
                  <a:lnTo>
                    <a:pt x="2" y="166"/>
                  </a:lnTo>
                  <a:lnTo>
                    <a:pt x="11" y="155"/>
                  </a:lnTo>
                  <a:lnTo>
                    <a:pt x="10" y="149"/>
                  </a:lnTo>
                  <a:lnTo>
                    <a:pt x="11" y="146"/>
                  </a:lnTo>
                  <a:lnTo>
                    <a:pt x="17" y="141"/>
                  </a:lnTo>
                  <a:lnTo>
                    <a:pt x="21" y="142"/>
                  </a:lnTo>
                  <a:lnTo>
                    <a:pt x="28" y="139"/>
                  </a:lnTo>
                  <a:lnTo>
                    <a:pt x="25" y="130"/>
                  </a:lnTo>
                  <a:lnTo>
                    <a:pt x="30" y="129"/>
                  </a:lnTo>
                  <a:lnTo>
                    <a:pt x="40" y="119"/>
                  </a:lnTo>
                  <a:lnTo>
                    <a:pt x="41" y="115"/>
                  </a:lnTo>
                  <a:lnTo>
                    <a:pt x="36" y="112"/>
                  </a:lnTo>
                  <a:lnTo>
                    <a:pt x="38" y="109"/>
                  </a:lnTo>
                  <a:lnTo>
                    <a:pt x="30" y="105"/>
                  </a:lnTo>
                  <a:lnTo>
                    <a:pt x="33" y="101"/>
                  </a:lnTo>
                  <a:lnTo>
                    <a:pt x="34" y="86"/>
                  </a:lnTo>
                  <a:lnTo>
                    <a:pt x="29" y="84"/>
                  </a:lnTo>
                  <a:lnTo>
                    <a:pt x="25" y="77"/>
                  </a:lnTo>
                  <a:lnTo>
                    <a:pt x="23" y="78"/>
                  </a:lnTo>
                  <a:lnTo>
                    <a:pt x="22" y="71"/>
                  </a:lnTo>
                  <a:lnTo>
                    <a:pt x="22" y="71"/>
                  </a:lnTo>
                  <a:lnTo>
                    <a:pt x="29" y="60"/>
                  </a:lnTo>
                  <a:lnTo>
                    <a:pt x="40" y="57"/>
                  </a:lnTo>
                  <a:lnTo>
                    <a:pt x="41" y="50"/>
                  </a:lnTo>
                  <a:lnTo>
                    <a:pt x="56" y="51"/>
                  </a:lnTo>
                  <a:lnTo>
                    <a:pt x="66" y="46"/>
                  </a:lnTo>
                  <a:lnTo>
                    <a:pt x="70" y="49"/>
                  </a:lnTo>
                  <a:lnTo>
                    <a:pt x="79" y="46"/>
                  </a:lnTo>
                  <a:lnTo>
                    <a:pt x="83" y="42"/>
                  </a:lnTo>
                  <a:lnTo>
                    <a:pt x="79" y="43"/>
                  </a:lnTo>
                  <a:lnTo>
                    <a:pt x="78" y="42"/>
                  </a:lnTo>
                  <a:lnTo>
                    <a:pt x="80" y="38"/>
                  </a:lnTo>
                  <a:lnTo>
                    <a:pt x="83" y="39"/>
                  </a:lnTo>
                  <a:lnTo>
                    <a:pt x="83" y="37"/>
                  </a:lnTo>
                  <a:lnTo>
                    <a:pt x="85" y="34"/>
                  </a:lnTo>
                  <a:lnTo>
                    <a:pt x="95" y="39"/>
                  </a:lnTo>
                  <a:lnTo>
                    <a:pt x="96" y="33"/>
                  </a:lnTo>
                  <a:lnTo>
                    <a:pt x="94" y="33"/>
                  </a:lnTo>
                  <a:lnTo>
                    <a:pt x="92" y="27"/>
                  </a:lnTo>
                  <a:lnTo>
                    <a:pt x="102" y="28"/>
                  </a:lnTo>
                  <a:lnTo>
                    <a:pt x="103" y="31"/>
                  </a:lnTo>
                  <a:lnTo>
                    <a:pt x="114" y="23"/>
                  </a:lnTo>
                  <a:lnTo>
                    <a:pt x="117" y="16"/>
                  </a:lnTo>
                  <a:lnTo>
                    <a:pt x="126" y="15"/>
                  </a:lnTo>
                  <a:lnTo>
                    <a:pt x="141" y="25"/>
                  </a:lnTo>
                  <a:lnTo>
                    <a:pt x="148" y="22"/>
                  </a:lnTo>
                  <a:lnTo>
                    <a:pt x="155" y="17"/>
                  </a:lnTo>
                  <a:close/>
                </a:path>
              </a:pathLst>
            </a:custGeom>
            <a:grpFill/>
            <a:ln w="3175" cap="flat">
              <a:solidFill>
                <a:srgbClr val="007CA8">
                  <a:alpha val="25000"/>
                </a:srgb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黑体" panose="02010609060101010101" pitchFamily="49" charset="-122"/>
              </a:endParaRPr>
            </a:p>
          </p:txBody>
        </p:sp>
        <p:sp>
          <p:nvSpPr>
            <p:cNvPr id="409" name="Freeform 17">
              <a:extLst>
                <a:ext uri="{FF2B5EF4-FFF2-40B4-BE49-F238E27FC236}">
                  <a16:creationId xmlns:a16="http://schemas.microsoft.com/office/drawing/2014/main" id="{EDD17277-7235-4978-818A-2906825925C3}"/>
                </a:ext>
              </a:extLst>
            </p:cNvPr>
            <p:cNvSpPr>
              <a:spLocks/>
            </p:cNvSpPr>
            <p:nvPr/>
          </p:nvSpPr>
          <p:spPr bwMode="auto">
            <a:xfrm>
              <a:off x="3160713" y="2403476"/>
              <a:ext cx="1308100" cy="909638"/>
            </a:xfrm>
            <a:custGeom>
              <a:avLst/>
              <a:gdLst>
                <a:gd name="T0" fmla="*/ 270 w 824"/>
                <a:gd name="T1" fmla="*/ 7 h 573"/>
                <a:gd name="T2" fmla="*/ 347 w 824"/>
                <a:gd name="T3" fmla="*/ 13 h 573"/>
                <a:gd name="T4" fmla="*/ 392 w 824"/>
                <a:gd name="T5" fmla="*/ 45 h 573"/>
                <a:gd name="T6" fmla="*/ 431 w 824"/>
                <a:gd name="T7" fmla="*/ 69 h 573"/>
                <a:gd name="T8" fmla="*/ 455 w 824"/>
                <a:gd name="T9" fmla="*/ 36 h 573"/>
                <a:gd name="T10" fmla="*/ 520 w 824"/>
                <a:gd name="T11" fmla="*/ 38 h 573"/>
                <a:gd name="T12" fmla="*/ 565 w 824"/>
                <a:gd name="T13" fmla="*/ 21 h 573"/>
                <a:gd name="T14" fmla="*/ 606 w 824"/>
                <a:gd name="T15" fmla="*/ 57 h 573"/>
                <a:gd name="T16" fmla="*/ 647 w 824"/>
                <a:gd name="T17" fmla="*/ 65 h 573"/>
                <a:gd name="T18" fmla="*/ 743 w 824"/>
                <a:gd name="T19" fmla="*/ 133 h 573"/>
                <a:gd name="T20" fmla="*/ 761 w 824"/>
                <a:gd name="T21" fmla="*/ 143 h 573"/>
                <a:gd name="T22" fmla="*/ 788 w 824"/>
                <a:gd name="T23" fmla="*/ 181 h 573"/>
                <a:gd name="T24" fmla="*/ 820 w 824"/>
                <a:gd name="T25" fmla="*/ 238 h 573"/>
                <a:gd name="T26" fmla="*/ 804 w 824"/>
                <a:gd name="T27" fmla="*/ 287 h 573"/>
                <a:gd name="T28" fmla="*/ 783 w 824"/>
                <a:gd name="T29" fmla="*/ 314 h 573"/>
                <a:gd name="T30" fmla="*/ 743 w 824"/>
                <a:gd name="T31" fmla="*/ 348 h 573"/>
                <a:gd name="T32" fmla="*/ 768 w 824"/>
                <a:gd name="T33" fmla="*/ 379 h 573"/>
                <a:gd name="T34" fmla="*/ 718 w 824"/>
                <a:gd name="T35" fmla="*/ 381 h 573"/>
                <a:gd name="T36" fmla="*/ 699 w 824"/>
                <a:gd name="T37" fmla="*/ 406 h 573"/>
                <a:gd name="T38" fmla="*/ 729 w 824"/>
                <a:gd name="T39" fmla="*/ 419 h 573"/>
                <a:gd name="T40" fmla="*/ 743 w 824"/>
                <a:gd name="T41" fmla="*/ 438 h 573"/>
                <a:gd name="T42" fmla="*/ 723 w 824"/>
                <a:gd name="T43" fmla="*/ 459 h 573"/>
                <a:gd name="T44" fmla="*/ 706 w 824"/>
                <a:gd name="T45" fmla="*/ 493 h 573"/>
                <a:gd name="T46" fmla="*/ 671 w 824"/>
                <a:gd name="T47" fmla="*/ 512 h 573"/>
                <a:gd name="T48" fmla="*/ 653 w 824"/>
                <a:gd name="T49" fmla="*/ 498 h 573"/>
                <a:gd name="T50" fmla="*/ 637 w 824"/>
                <a:gd name="T51" fmla="*/ 474 h 573"/>
                <a:gd name="T52" fmla="*/ 595 w 824"/>
                <a:gd name="T53" fmla="*/ 478 h 573"/>
                <a:gd name="T54" fmla="*/ 564 w 824"/>
                <a:gd name="T55" fmla="*/ 435 h 573"/>
                <a:gd name="T56" fmla="*/ 535 w 824"/>
                <a:gd name="T57" fmla="*/ 405 h 573"/>
                <a:gd name="T58" fmla="*/ 482 w 824"/>
                <a:gd name="T59" fmla="*/ 406 h 573"/>
                <a:gd name="T60" fmla="*/ 497 w 824"/>
                <a:gd name="T61" fmla="*/ 446 h 573"/>
                <a:gd name="T62" fmla="*/ 480 w 824"/>
                <a:gd name="T63" fmla="*/ 476 h 573"/>
                <a:gd name="T64" fmla="*/ 483 w 824"/>
                <a:gd name="T65" fmla="*/ 516 h 573"/>
                <a:gd name="T66" fmla="*/ 472 w 824"/>
                <a:gd name="T67" fmla="*/ 537 h 573"/>
                <a:gd name="T68" fmla="*/ 447 w 824"/>
                <a:gd name="T69" fmla="*/ 548 h 573"/>
                <a:gd name="T70" fmla="*/ 425 w 824"/>
                <a:gd name="T71" fmla="*/ 556 h 573"/>
                <a:gd name="T72" fmla="*/ 414 w 824"/>
                <a:gd name="T73" fmla="*/ 563 h 573"/>
                <a:gd name="T74" fmla="*/ 383 w 824"/>
                <a:gd name="T75" fmla="*/ 558 h 573"/>
                <a:gd name="T76" fmla="*/ 364 w 824"/>
                <a:gd name="T77" fmla="*/ 530 h 573"/>
                <a:gd name="T78" fmla="*/ 331 w 824"/>
                <a:gd name="T79" fmla="*/ 508 h 573"/>
                <a:gd name="T80" fmla="*/ 299 w 824"/>
                <a:gd name="T81" fmla="*/ 504 h 573"/>
                <a:gd name="T82" fmla="*/ 267 w 824"/>
                <a:gd name="T83" fmla="*/ 502 h 573"/>
                <a:gd name="T84" fmla="*/ 221 w 824"/>
                <a:gd name="T85" fmla="*/ 496 h 573"/>
                <a:gd name="T86" fmla="*/ 169 w 824"/>
                <a:gd name="T87" fmla="*/ 487 h 573"/>
                <a:gd name="T88" fmla="*/ 119 w 824"/>
                <a:gd name="T89" fmla="*/ 452 h 573"/>
                <a:gd name="T90" fmla="*/ 79 w 824"/>
                <a:gd name="T91" fmla="*/ 461 h 573"/>
                <a:gd name="T92" fmla="*/ 31 w 824"/>
                <a:gd name="T93" fmla="*/ 417 h 573"/>
                <a:gd name="T94" fmla="*/ 29 w 824"/>
                <a:gd name="T95" fmla="*/ 375 h 573"/>
                <a:gd name="T96" fmla="*/ 12 w 824"/>
                <a:gd name="T97" fmla="*/ 333 h 573"/>
                <a:gd name="T98" fmla="*/ 18 w 824"/>
                <a:gd name="T99" fmla="*/ 296 h 573"/>
                <a:gd name="T100" fmla="*/ 1 w 824"/>
                <a:gd name="T101" fmla="*/ 258 h 573"/>
                <a:gd name="T102" fmla="*/ 36 w 824"/>
                <a:gd name="T103" fmla="*/ 232 h 573"/>
                <a:gd name="T104" fmla="*/ 95 w 824"/>
                <a:gd name="T105" fmla="*/ 245 h 573"/>
                <a:gd name="T106" fmla="*/ 80 w 824"/>
                <a:gd name="T107" fmla="*/ 208 h 573"/>
                <a:gd name="T108" fmla="*/ 116 w 824"/>
                <a:gd name="T109" fmla="*/ 176 h 573"/>
                <a:gd name="T110" fmla="*/ 63 w 824"/>
                <a:gd name="T111" fmla="*/ 118 h 573"/>
                <a:gd name="T112" fmla="*/ 73 w 824"/>
                <a:gd name="T113" fmla="*/ 57 h 573"/>
                <a:gd name="T114" fmla="*/ 180 w 824"/>
                <a:gd name="T115" fmla="*/ 27 h 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824" h="573">
                  <a:moveTo>
                    <a:pt x="214" y="13"/>
                  </a:moveTo>
                  <a:lnTo>
                    <a:pt x="220" y="14"/>
                  </a:lnTo>
                  <a:lnTo>
                    <a:pt x="243" y="10"/>
                  </a:lnTo>
                  <a:lnTo>
                    <a:pt x="247" y="5"/>
                  </a:lnTo>
                  <a:lnTo>
                    <a:pt x="259" y="7"/>
                  </a:lnTo>
                  <a:lnTo>
                    <a:pt x="268" y="5"/>
                  </a:lnTo>
                  <a:lnTo>
                    <a:pt x="270" y="7"/>
                  </a:lnTo>
                  <a:lnTo>
                    <a:pt x="278" y="6"/>
                  </a:lnTo>
                  <a:lnTo>
                    <a:pt x="293" y="0"/>
                  </a:lnTo>
                  <a:lnTo>
                    <a:pt x="295" y="2"/>
                  </a:lnTo>
                  <a:lnTo>
                    <a:pt x="315" y="2"/>
                  </a:lnTo>
                  <a:lnTo>
                    <a:pt x="321" y="8"/>
                  </a:lnTo>
                  <a:lnTo>
                    <a:pt x="334" y="8"/>
                  </a:lnTo>
                  <a:lnTo>
                    <a:pt x="347" y="13"/>
                  </a:lnTo>
                  <a:lnTo>
                    <a:pt x="355" y="11"/>
                  </a:lnTo>
                  <a:lnTo>
                    <a:pt x="363" y="21"/>
                  </a:lnTo>
                  <a:lnTo>
                    <a:pt x="373" y="25"/>
                  </a:lnTo>
                  <a:lnTo>
                    <a:pt x="380" y="36"/>
                  </a:lnTo>
                  <a:lnTo>
                    <a:pt x="383" y="38"/>
                  </a:lnTo>
                  <a:lnTo>
                    <a:pt x="385" y="36"/>
                  </a:lnTo>
                  <a:lnTo>
                    <a:pt x="392" y="45"/>
                  </a:lnTo>
                  <a:lnTo>
                    <a:pt x="401" y="46"/>
                  </a:lnTo>
                  <a:lnTo>
                    <a:pt x="404" y="53"/>
                  </a:lnTo>
                  <a:lnTo>
                    <a:pt x="407" y="52"/>
                  </a:lnTo>
                  <a:lnTo>
                    <a:pt x="412" y="56"/>
                  </a:lnTo>
                  <a:lnTo>
                    <a:pt x="418" y="55"/>
                  </a:lnTo>
                  <a:lnTo>
                    <a:pt x="430" y="62"/>
                  </a:lnTo>
                  <a:lnTo>
                    <a:pt x="431" y="69"/>
                  </a:lnTo>
                  <a:lnTo>
                    <a:pt x="457" y="78"/>
                  </a:lnTo>
                  <a:lnTo>
                    <a:pt x="458" y="58"/>
                  </a:lnTo>
                  <a:lnTo>
                    <a:pt x="455" y="56"/>
                  </a:lnTo>
                  <a:lnTo>
                    <a:pt x="454" y="51"/>
                  </a:lnTo>
                  <a:lnTo>
                    <a:pt x="458" y="50"/>
                  </a:lnTo>
                  <a:lnTo>
                    <a:pt x="458" y="38"/>
                  </a:lnTo>
                  <a:lnTo>
                    <a:pt x="455" y="36"/>
                  </a:lnTo>
                  <a:lnTo>
                    <a:pt x="458" y="23"/>
                  </a:lnTo>
                  <a:lnTo>
                    <a:pt x="455" y="18"/>
                  </a:lnTo>
                  <a:lnTo>
                    <a:pt x="460" y="11"/>
                  </a:lnTo>
                  <a:lnTo>
                    <a:pt x="480" y="13"/>
                  </a:lnTo>
                  <a:lnTo>
                    <a:pt x="499" y="25"/>
                  </a:lnTo>
                  <a:lnTo>
                    <a:pt x="500" y="29"/>
                  </a:lnTo>
                  <a:lnTo>
                    <a:pt x="520" y="38"/>
                  </a:lnTo>
                  <a:lnTo>
                    <a:pt x="524" y="42"/>
                  </a:lnTo>
                  <a:lnTo>
                    <a:pt x="535" y="30"/>
                  </a:lnTo>
                  <a:lnTo>
                    <a:pt x="536" y="24"/>
                  </a:lnTo>
                  <a:lnTo>
                    <a:pt x="542" y="24"/>
                  </a:lnTo>
                  <a:lnTo>
                    <a:pt x="547" y="30"/>
                  </a:lnTo>
                  <a:lnTo>
                    <a:pt x="554" y="31"/>
                  </a:lnTo>
                  <a:lnTo>
                    <a:pt x="565" y="21"/>
                  </a:lnTo>
                  <a:lnTo>
                    <a:pt x="569" y="21"/>
                  </a:lnTo>
                  <a:lnTo>
                    <a:pt x="578" y="30"/>
                  </a:lnTo>
                  <a:lnTo>
                    <a:pt x="581" y="28"/>
                  </a:lnTo>
                  <a:lnTo>
                    <a:pt x="586" y="30"/>
                  </a:lnTo>
                  <a:lnTo>
                    <a:pt x="583" y="35"/>
                  </a:lnTo>
                  <a:lnTo>
                    <a:pt x="600" y="48"/>
                  </a:lnTo>
                  <a:lnTo>
                    <a:pt x="606" y="57"/>
                  </a:lnTo>
                  <a:lnTo>
                    <a:pt x="610" y="56"/>
                  </a:lnTo>
                  <a:lnTo>
                    <a:pt x="611" y="62"/>
                  </a:lnTo>
                  <a:lnTo>
                    <a:pt x="620" y="70"/>
                  </a:lnTo>
                  <a:lnTo>
                    <a:pt x="650" y="86"/>
                  </a:lnTo>
                  <a:lnTo>
                    <a:pt x="649" y="78"/>
                  </a:lnTo>
                  <a:lnTo>
                    <a:pt x="644" y="71"/>
                  </a:lnTo>
                  <a:lnTo>
                    <a:pt x="647" y="65"/>
                  </a:lnTo>
                  <a:lnTo>
                    <a:pt x="653" y="68"/>
                  </a:lnTo>
                  <a:lnTo>
                    <a:pt x="659" y="79"/>
                  </a:lnTo>
                  <a:lnTo>
                    <a:pt x="675" y="85"/>
                  </a:lnTo>
                  <a:lnTo>
                    <a:pt x="677" y="96"/>
                  </a:lnTo>
                  <a:lnTo>
                    <a:pt x="705" y="107"/>
                  </a:lnTo>
                  <a:lnTo>
                    <a:pt x="711" y="114"/>
                  </a:lnTo>
                  <a:lnTo>
                    <a:pt x="743" y="133"/>
                  </a:lnTo>
                  <a:lnTo>
                    <a:pt x="745" y="138"/>
                  </a:lnTo>
                  <a:lnTo>
                    <a:pt x="750" y="139"/>
                  </a:lnTo>
                  <a:lnTo>
                    <a:pt x="751" y="127"/>
                  </a:lnTo>
                  <a:lnTo>
                    <a:pt x="759" y="120"/>
                  </a:lnTo>
                  <a:lnTo>
                    <a:pt x="760" y="132"/>
                  </a:lnTo>
                  <a:lnTo>
                    <a:pt x="765" y="136"/>
                  </a:lnTo>
                  <a:lnTo>
                    <a:pt x="761" y="143"/>
                  </a:lnTo>
                  <a:lnTo>
                    <a:pt x="772" y="147"/>
                  </a:lnTo>
                  <a:lnTo>
                    <a:pt x="781" y="154"/>
                  </a:lnTo>
                  <a:lnTo>
                    <a:pt x="782" y="158"/>
                  </a:lnTo>
                  <a:lnTo>
                    <a:pt x="785" y="156"/>
                  </a:lnTo>
                  <a:lnTo>
                    <a:pt x="795" y="166"/>
                  </a:lnTo>
                  <a:lnTo>
                    <a:pt x="789" y="172"/>
                  </a:lnTo>
                  <a:lnTo>
                    <a:pt x="788" y="181"/>
                  </a:lnTo>
                  <a:lnTo>
                    <a:pt x="804" y="196"/>
                  </a:lnTo>
                  <a:lnTo>
                    <a:pt x="796" y="200"/>
                  </a:lnTo>
                  <a:lnTo>
                    <a:pt x="798" y="205"/>
                  </a:lnTo>
                  <a:lnTo>
                    <a:pt x="804" y="207"/>
                  </a:lnTo>
                  <a:lnTo>
                    <a:pt x="810" y="227"/>
                  </a:lnTo>
                  <a:lnTo>
                    <a:pt x="824" y="238"/>
                  </a:lnTo>
                  <a:lnTo>
                    <a:pt x="820" y="238"/>
                  </a:lnTo>
                  <a:lnTo>
                    <a:pt x="813" y="246"/>
                  </a:lnTo>
                  <a:lnTo>
                    <a:pt x="818" y="250"/>
                  </a:lnTo>
                  <a:lnTo>
                    <a:pt x="817" y="264"/>
                  </a:lnTo>
                  <a:lnTo>
                    <a:pt x="807" y="263"/>
                  </a:lnTo>
                  <a:lnTo>
                    <a:pt x="801" y="267"/>
                  </a:lnTo>
                  <a:lnTo>
                    <a:pt x="806" y="281"/>
                  </a:lnTo>
                  <a:lnTo>
                    <a:pt x="804" y="287"/>
                  </a:lnTo>
                  <a:lnTo>
                    <a:pt x="793" y="285"/>
                  </a:lnTo>
                  <a:lnTo>
                    <a:pt x="785" y="295"/>
                  </a:lnTo>
                  <a:lnTo>
                    <a:pt x="778" y="295"/>
                  </a:lnTo>
                  <a:lnTo>
                    <a:pt x="778" y="302"/>
                  </a:lnTo>
                  <a:lnTo>
                    <a:pt x="777" y="303"/>
                  </a:lnTo>
                  <a:lnTo>
                    <a:pt x="781" y="305"/>
                  </a:lnTo>
                  <a:lnTo>
                    <a:pt x="783" y="314"/>
                  </a:lnTo>
                  <a:lnTo>
                    <a:pt x="781" y="314"/>
                  </a:lnTo>
                  <a:lnTo>
                    <a:pt x="777" y="321"/>
                  </a:lnTo>
                  <a:lnTo>
                    <a:pt x="767" y="325"/>
                  </a:lnTo>
                  <a:lnTo>
                    <a:pt x="755" y="335"/>
                  </a:lnTo>
                  <a:lnTo>
                    <a:pt x="755" y="344"/>
                  </a:lnTo>
                  <a:lnTo>
                    <a:pt x="750" y="342"/>
                  </a:lnTo>
                  <a:lnTo>
                    <a:pt x="743" y="348"/>
                  </a:lnTo>
                  <a:lnTo>
                    <a:pt x="749" y="353"/>
                  </a:lnTo>
                  <a:lnTo>
                    <a:pt x="755" y="349"/>
                  </a:lnTo>
                  <a:lnTo>
                    <a:pt x="756" y="355"/>
                  </a:lnTo>
                  <a:lnTo>
                    <a:pt x="770" y="361"/>
                  </a:lnTo>
                  <a:lnTo>
                    <a:pt x="776" y="372"/>
                  </a:lnTo>
                  <a:lnTo>
                    <a:pt x="771" y="372"/>
                  </a:lnTo>
                  <a:lnTo>
                    <a:pt x="768" y="379"/>
                  </a:lnTo>
                  <a:lnTo>
                    <a:pt x="764" y="378"/>
                  </a:lnTo>
                  <a:lnTo>
                    <a:pt x="757" y="390"/>
                  </a:lnTo>
                  <a:lnTo>
                    <a:pt x="751" y="388"/>
                  </a:lnTo>
                  <a:lnTo>
                    <a:pt x="744" y="393"/>
                  </a:lnTo>
                  <a:lnTo>
                    <a:pt x="739" y="390"/>
                  </a:lnTo>
                  <a:lnTo>
                    <a:pt x="737" y="386"/>
                  </a:lnTo>
                  <a:lnTo>
                    <a:pt x="718" y="381"/>
                  </a:lnTo>
                  <a:lnTo>
                    <a:pt x="715" y="377"/>
                  </a:lnTo>
                  <a:lnTo>
                    <a:pt x="703" y="375"/>
                  </a:lnTo>
                  <a:lnTo>
                    <a:pt x="699" y="371"/>
                  </a:lnTo>
                  <a:lnTo>
                    <a:pt x="693" y="371"/>
                  </a:lnTo>
                  <a:lnTo>
                    <a:pt x="689" y="376"/>
                  </a:lnTo>
                  <a:lnTo>
                    <a:pt x="686" y="386"/>
                  </a:lnTo>
                  <a:lnTo>
                    <a:pt x="699" y="406"/>
                  </a:lnTo>
                  <a:lnTo>
                    <a:pt x="709" y="410"/>
                  </a:lnTo>
                  <a:lnTo>
                    <a:pt x="711" y="413"/>
                  </a:lnTo>
                  <a:lnTo>
                    <a:pt x="710" y="423"/>
                  </a:lnTo>
                  <a:lnTo>
                    <a:pt x="714" y="422"/>
                  </a:lnTo>
                  <a:lnTo>
                    <a:pt x="723" y="424"/>
                  </a:lnTo>
                  <a:lnTo>
                    <a:pt x="726" y="421"/>
                  </a:lnTo>
                  <a:lnTo>
                    <a:pt x="729" y="419"/>
                  </a:lnTo>
                  <a:lnTo>
                    <a:pt x="736" y="422"/>
                  </a:lnTo>
                  <a:lnTo>
                    <a:pt x="738" y="434"/>
                  </a:lnTo>
                  <a:lnTo>
                    <a:pt x="744" y="434"/>
                  </a:lnTo>
                  <a:lnTo>
                    <a:pt x="746" y="432"/>
                  </a:lnTo>
                  <a:lnTo>
                    <a:pt x="746" y="432"/>
                  </a:lnTo>
                  <a:lnTo>
                    <a:pt x="746" y="438"/>
                  </a:lnTo>
                  <a:lnTo>
                    <a:pt x="743" y="438"/>
                  </a:lnTo>
                  <a:lnTo>
                    <a:pt x="739" y="445"/>
                  </a:lnTo>
                  <a:lnTo>
                    <a:pt x="739" y="447"/>
                  </a:lnTo>
                  <a:lnTo>
                    <a:pt x="744" y="450"/>
                  </a:lnTo>
                  <a:lnTo>
                    <a:pt x="739" y="462"/>
                  </a:lnTo>
                  <a:lnTo>
                    <a:pt x="728" y="453"/>
                  </a:lnTo>
                  <a:lnTo>
                    <a:pt x="723" y="455"/>
                  </a:lnTo>
                  <a:lnTo>
                    <a:pt x="723" y="459"/>
                  </a:lnTo>
                  <a:lnTo>
                    <a:pt x="720" y="455"/>
                  </a:lnTo>
                  <a:lnTo>
                    <a:pt x="709" y="459"/>
                  </a:lnTo>
                  <a:lnTo>
                    <a:pt x="707" y="476"/>
                  </a:lnTo>
                  <a:lnTo>
                    <a:pt x="714" y="483"/>
                  </a:lnTo>
                  <a:lnTo>
                    <a:pt x="711" y="492"/>
                  </a:lnTo>
                  <a:lnTo>
                    <a:pt x="706" y="496"/>
                  </a:lnTo>
                  <a:lnTo>
                    <a:pt x="706" y="493"/>
                  </a:lnTo>
                  <a:lnTo>
                    <a:pt x="704" y="493"/>
                  </a:lnTo>
                  <a:lnTo>
                    <a:pt x="695" y="498"/>
                  </a:lnTo>
                  <a:lnTo>
                    <a:pt x="681" y="493"/>
                  </a:lnTo>
                  <a:lnTo>
                    <a:pt x="683" y="498"/>
                  </a:lnTo>
                  <a:lnTo>
                    <a:pt x="679" y="497"/>
                  </a:lnTo>
                  <a:lnTo>
                    <a:pt x="679" y="504"/>
                  </a:lnTo>
                  <a:lnTo>
                    <a:pt x="671" y="512"/>
                  </a:lnTo>
                  <a:lnTo>
                    <a:pt x="666" y="508"/>
                  </a:lnTo>
                  <a:lnTo>
                    <a:pt x="673" y="501"/>
                  </a:lnTo>
                  <a:lnTo>
                    <a:pt x="667" y="492"/>
                  </a:lnTo>
                  <a:lnTo>
                    <a:pt x="664" y="487"/>
                  </a:lnTo>
                  <a:lnTo>
                    <a:pt x="660" y="490"/>
                  </a:lnTo>
                  <a:lnTo>
                    <a:pt x="655" y="489"/>
                  </a:lnTo>
                  <a:lnTo>
                    <a:pt x="653" y="498"/>
                  </a:lnTo>
                  <a:lnTo>
                    <a:pt x="647" y="496"/>
                  </a:lnTo>
                  <a:lnTo>
                    <a:pt x="644" y="493"/>
                  </a:lnTo>
                  <a:lnTo>
                    <a:pt x="648" y="490"/>
                  </a:lnTo>
                  <a:lnTo>
                    <a:pt x="645" y="480"/>
                  </a:lnTo>
                  <a:lnTo>
                    <a:pt x="640" y="478"/>
                  </a:lnTo>
                  <a:lnTo>
                    <a:pt x="640" y="474"/>
                  </a:lnTo>
                  <a:lnTo>
                    <a:pt x="637" y="474"/>
                  </a:lnTo>
                  <a:lnTo>
                    <a:pt x="633" y="466"/>
                  </a:lnTo>
                  <a:lnTo>
                    <a:pt x="631" y="474"/>
                  </a:lnTo>
                  <a:lnTo>
                    <a:pt x="625" y="474"/>
                  </a:lnTo>
                  <a:lnTo>
                    <a:pt x="627" y="479"/>
                  </a:lnTo>
                  <a:lnTo>
                    <a:pt x="623" y="490"/>
                  </a:lnTo>
                  <a:lnTo>
                    <a:pt x="600" y="476"/>
                  </a:lnTo>
                  <a:lnTo>
                    <a:pt x="595" y="478"/>
                  </a:lnTo>
                  <a:lnTo>
                    <a:pt x="591" y="468"/>
                  </a:lnTo>
                  <a:lnTo>
                    <a:pt x="570" y="459"/>
                  </a:lnTo>
                  <a:lnTo>
                    <a:pt x="567" y="451"/>
                  </a:lnTo>
                  <a:lnTo>
                    <a:pt x="565" y="450"/>
                  </a:lnTo>
                  <a:lnTo>
                    <a:pt x="566" y="444"/>
                  </a:lnTo>
                  <a:lnTo>
                    <a:pt x="563" y="440"/>
                  </a:lnTo>
                  <a:lnTo>
                    <a:pt x="564" y="435"/>
                  </a:lnTo>
                  <a:lnTo>
                    <a:pt x="558" y="432"/>
                  </a:lnTo>
                  <a:lnTo>
                    <a:pt x="556" y="426"/>
                  </a:lnTo>
                  <a:lnTo>
                    <a:pt x="559" y="423"/>
                  </a:lnTo>
                  <a:lnTo>
                    <a:pt x="547" y="410"/>
                  </a:lnTo>
                  <a:lnTo>
                    <a:pt x="543" y="407"/>
                  </a:lnTo>
                  <a:lnTo>
                    <a:pt x="535" y="410"/>
                  </a:lnTo>
                  <a:lnTo>
                    <a:pt x="535" y="405"/>
                  </a:lnTo>
                  <a:lnTo>
                    <a:pt x="520" y="402"/>
                  </a:lnTo>
                  <a:lnTo>
                    <a:pt x="505" y="409"/>
                  </a:lnTo>
                  <a:lnTo>
                    <a:pt x="503" y="406"/>
                  </a:lnTo>
                  <a:lnTo>
                    <a:pt x="505" y="400"/>
                  </a:lnTo>
                  <a:lnTo>
                    <a:pt x="498" y="398"/>
                  </a:lnTo>
                  <a:lnTo>
                    <a:pt x="497" y="404"/>
                  </a:lnTo>
                  <a:lnTo>
                    <a:pt x="482" y="406"/>
                  </a:lnTo>
                  <a:lnTo>
                    <a:pt x="481" y="411"/>
                  </a:lnTo>
                  <a:lnTo>
                    <a:pt x="485" y="421"/>
                  </a:lnTo>
                  <a:lnTo>
                    <a:pt x="483" y="426"/>
                  </a:lnTo>
                  <a:lnTo>
                    <a:pt x="489" y="428"/>
                  </a:lnTo>
                  <a:lnTo>
                    <a:pt x="492" y="436"/>
                  </a:lnTo>
                  <a:lnTo>
                    <a:pt x="505" y="440"/>
                  </a:lnTo>
                  <a:lnTo>
                    <a:pt x="497" y="446"/>
                  </a:lnTo>
                  <a:lnTo>
                    <a:pt x="494" y="452"/>
                  </a:lnTo>
                  <a:lnTo>
                    <a:pt x="488" y="458"/>
                  </a:lnTo>
                  <a:lnTo>
                    <a:pt x="491" y="467"/>
                  </a:lnTo>
                  <a:lnTo>
                    <a:pt x="488" y="468"/>
                  </a:lnTo>
                  <a:lnTo>
                    <a:pt x="489" y="470"/>
                  </a:lnTo>
                  <a:lnTo>
                    <a:pt x="482" y="473"/>
                  </a:lnTo>
                  <a:lnTo>
                    <a:pt x="480" y="476"/>
                  </a:lnTo>
                  <a:lnTo>
                    <a:pt x="485" y="491"/>
                  </a:lnTo>
                  <a:lnTo>
                    <a:pt x="503" y="503"/>
                  </a:lnTo>
                  <a:lnTo>
                    <a:pt x="503" y="503"/>
                  </a:lnTo>
                  <a:lnTo>
                    <a:pt x="499" y="507"/>
                  </a:lnTo>
                  <a:lnTo>
                    <a:pt x="481" y="503"/>
                  </a:lnTo>
                  <a:lnTo>
                    <a:pt x="478" y="509"/>
                  </a:lnTo>
                  <a:lnTo>
                    <a:pt x="483" y="516"/>
                  </a:lnTo>
                  <a:lnTo>
                    <a:pt x="480" y="516"/>
                  </a:lnTo>
                  <a:lnTo>
                    <a:pt x="483" y="519"/>
                  </a:lnTo>
                  <a:lnTo>
                    <a:pt x="476" y="521"/>
                  </a:lnTo>
                  <a:lnTo>
                    <a:pt x="475" y="527"/>
                  </a:lnTo>
                  <a:lnTo>
                    <a:pt x="477" y="535"/>
                  </a:lnTo>
                  <a:lnTo>
                    <a:pt x="471" y="533"/>
                  </a:lnTo>
                  <a:lnTo>
                    <a:pt x="472" y="537"/>
                  </a:lnTo>
                  <a:lnTo>
                    <a:pt x="469" y="538"/>
                  </a:lnTo>
                  <a:lnTo>
                    <a:pt x="455" y="536"/>
                  </a:lnTo>
                  <a:lnTo>
                    <a:pt x="457" y="541"/>
                  </a:lnTo>
                  <a:lnTo>
                    <a:pt x="452" y="539"/>
                  </a:lnTo>
                  <a:lnTo>
                    <a:pt x="449" y="542"/>
                  </a:lnTo>
                  <a:lnTo>
                    <a:pt x="442" y="539"/>
                  </a:lnTo>
                  <a:lnTo>
                    <a:pt x="447" y="548"/>
                  </a:lnTo>
                  <a:lnTo>
                    <a:pt x="444" y="552"/>
                  </a:lnTo>
                  <a:lnTo>
                    <a:pt x="449" y="560"/>
                  </a:lnTo>
                  <a:lnTo>
                    <a:pt x="447" y="564"/>
                  </a:lnTo>
                  <a:lnTo>
                    <a:pt x="442" y="564"/>
                  </a:lnTo>
                  <a:lnTo>
                    <a:pt x="440" y="560"/>
                  </a:lnTo>
                  <a:lnTo>
                    <a:pt x="431" y="560"/>
                  </a:lnTo>
                  <a:lnTo>
                    <a:pt x="425" y="556"/>
                  </a:lnTo>
                  <a:lnTo>
                    <a:pt x="418" y="546"/>
                  </a:lnTo>
                  <a:lnTo>
                    <a:pt x="409" y="548"/>
                  </a:lnTo>
                  <a:lnTo>
                    <a:pt x="410" y="552"/>
                  </a:lnTo>
                  <a:lnTo>
                    <a:pt x="408" y="552"/>
                  </a:lnTo>
                  <a:lnTo>
                    <a:pt x="407" y="554"/>
                  </a:lnTo>
                  <a:lnTo>
                    <a:pt x="412" y="559"/>
                  </a:lnTo>
                  <a:lnTo>
                    <a:pt x="414" y="563"/>
                  </a:lnTo>
                  <a:lnTo>
                    <a:pt x="412" y="569"/>
                  </a:lnTo>
                  <a:lnTo>
                    <a:pt x="414" y="570"/>
                  </a:lnTo>
                  <a:lnTo>
                    <a:pt x="410" y="573"/>
                  </a:lnTo>
                  <a:lnTo>
                    <a:pt x="404" y="561"/>
                  </a:lnTo>
                  <a:lnTo>
                    <a:pt x="391" y="560"/>
                  </a:lnTo>
                  <a:lnTo>
                    <a:pt x="387" y="564"/>
                  </a:lnTo>
                  <a:lnTo>
                    <a:pt x="383" y="558"/>
                  </a:lnTo>
                  <a:lnTo>
                    <a:pt x="376" y="556"/>
                  </a:lnTo>
                  <a:lnTo>
                    <a:pt x="369" y="559"/>
                  </a:lnTo>
                  <a:lnTo>
                    <a:pt x="360" y="543"/>
                  </a:lnTo>
                  <a:lnTo>
                    <a:pt x="364" y="541"/>
                  </a:lnTo>
                  <a:lnTo>
                    <a:pt x="363" y="538"/>
                  </a:lnTo>
                  <a:lnTo>
                    <a:pt x="365" y="536"/>
                  </a:lnTo>
                  <a:lnTo>
                    <a:pt x="364" y="530"/>
                  </a:lnTo>
                  <a:lnTo>
                    <a:pt x="359" y="529"/>
                  </a:lnTo>
                  <a:lnTo>
                    <a:pt x="357" y="523"/>
                  </a:lnTo>
                  <a:lnTo>
                    <a:pt x="343" y="524"/>
                  </a:lnTo>
                  <a:lnTo>
                    <a:pt x="338" y="519"/>
                  </a:lnTo>
                  <a:lnTo>
                    <a:pt x="332" y="516"/>
                  </a:lnTo>
                  <a:lnTo>
                    <a:pt x="334" y="514"/>
                  </a:lnTo>
                  <a:lnTo>
                    <a:pt x="331" y="508"/>
                  </a:lnTo>
                  <a:lnTo>
                    <a:pt x="326" y="507"/>
                  </a:lnTo>
                  <a:lnTo>
                    <a:pt x="324" y="503"/>
                  </a:lnTo>
                  <a:lnTo>
                    <a:pt x="325" y="502"/>
                  </a:lnTo>
                  <a:lnTo>
                    <a:pt x="315" y="493"/>
                  </a:lnTo>
                  <a:lnTo>
                    <a:pt x="304" y="501"/>
                  </a:lnTo>
                  <a:lnTo>
                    <a:pt x="301" y="498"/>
                  </a:lnTo>
                  <a:lnTo>
                    <a:pt x="299" y="504"/>
                  </a:lnTo>
                  <a:lnTo>
                    <a:pt x="290" y="504"/>
                  </a:lnTo>
                  <a:lnTo>
                    <a:pt x="286" y="510"/>
                  </a:lnTo>
                  <a:lnTo>
                    <a:pt x="281" y="508"/>
                  </a:lnTo>
                  <a:lnTo>
                    <a:pt x="279" y="509"/>
                  </a:lnTo>
                  <a:lnTo>
                    <a:pt x="275" y="507"/>
                  </a:lnTo>
                  <a:lnTo>
                    <a:pt x="269" y="508"/>
                  </a:lnTo>
                  <a:lnTo>
                    <a:pt x="267" y="502"/>
                  </a:lnTo>
                  <a:lnTo>
                    <a:pt x="260" y="499"/>
                  </a:lnTo>
                  <a:lnTo>
                    <a:pt x="257" y="501"/>
                  </a:lnTo>
                  <a:lnTo>
                    <a:pt x="248" y="507"/>
                  </a:lnTo>
                  <a:lnTo>
                    <a:pt x="245" y="502"/>
                  </a:lnTo>
                  <a:lnTo>
                    <a:pt x="240" y="503"/>
                  </a:lnTo>
                  <a:lnTo>
                    <a:pt x="232" y="495"/>
                  </a:lnTo>
                  <a:lnTo>
                    <a:pt x="221" y="496"/>
                  </a:lnTo>
                  <a:lnTo>
                    <a:pt x="218" y="489"/>
                  </a:lnTo>
                  <a:lnTo>
                    <a:pt x="209" y="491"/>
                  </a:lnTo>
                  <a:lnTo>
                    <a:pt x="198" y="487"/>
                  </a:lnTo>
                  <a:lnTo>
                    <a:pt x="196" y="490"/>
                  </a:lnTo>
                  <a:lnTo>
                    <a:pt x="185" y="487"/>
                  </a:lnTo>
                  <a:lnTo>
                    <a:pt x="173" y="490"/>
                  </a:lnTo>
                  <a:lnTo>
                    <a:pt x="169" y="487"/>
                  </a:lnTo>
                  <a:lnTo>
                    <a:pt x="170" y="481"/>
                  </a:lnTo>
                  <a:lnTo>
                    <a:pt x="165" y="479"/>
                  </a:lnTo>
                  <a:lnTo>
                    <a:pt x="154" y="483"/>
                  </a:lnTo>
                  <a:lnTo>
                    <a:pt x="147" y="474"/>
                  </a:lnTo>
                  <a:lnTo>
                    <a:pt x="137" y="470"/>
                  </a:lnTo>
                  <a:lnTo>
                    <a:pt x="125" y="462"/>
                  </a:lnTo>
                  <a:lnTo>
                    <a:pt x="119" y="452"/>
                  </a:lnTo>
                  <a:lnTo>
                    <a:pt x="122" y="450"/>
                  </a:lnTo>
                  <a:lnTo>
                    <a:pt x="120" y="447"/>
                  </a:lnTo>
                  <a:lnTo>
                    <a:pt x="111" y="447"/>
                  </a:lnTo>
                  <a:lnTo>
                    <a:pt x="107" y="453"/>
                  </a:lnTo>
                  <a:lnTo>
                    <a:pt x="96" y="453"/>
                  </a:lnTo>
                  <a:lnTo>
                    <a:pt x="86" y="462"/>
                  </a:lnTo>
                  <a:lnTo>
                    <a:pt x="79" y="461"/>
                  </a:lnTo>
                  <a:lnTo>
                    <a:pt x="66" y="451"/>
                  </a:lnTo>
                  <a:lnTo>
                    <a:pt x="58" y="451"/>
                  </a:lnTo>
                  <a:lnTo>
                    <a:pt x="51" y="441"/>
                  </a:lnTo>
                  <a:lnTo>
                    <a:pt x="50" y="434"/>
                  </a:lnTo>
                  <a:lnTo>
                    <a:pt x="35" y="426"/>
                  </a:lnTo>
                  <a:lnTo>
                    <a:pt x="36" y="421"/>
                  </a:lnTo>
                  <a:lnTo>
                    <a:pt x="31" y="417"/>
                  </a:lnTo>
                  <a:lnTo>
                    <a:pt x="31" y="412"/>
                  </a:lnTo>
                  <a:lnTo>
                    <a:pt x="24" y="407"/>
                  </a:lnTo>
                  <a:lnTo>
                    <a:pt x="14" y="395"/>
                  </a:lnTo>
                  <a:lnTo>
                    <a:pt x="18" y="389"/>
                  </a:lnTo>
                  <a:lnTo>
                    <a:pt x="25" y="387"/>
                  </a:lnTo>
                  <a:lnTo>
                    <a:pt x="25" y="377"/>
                  </a:lnTo>
                  <a:lnTo>
                    <a:pt x="29" y="375"/>
                  </a:lnTo>
                  <a:lnTo>
                    <a:pt x="24" y="370"/>
                  </a:lnTo>
                  <a:lnTo>
                    <a:pt x="24" y="353"/>
                  </a:lnTo>
                  <a:lnTo>
                    <a:pt x="21" y="352"/>
                  </a:lnTo>
                  <a:lnTo>
                    <a:pt x="21" y="345"/>
                  </a:lnTo>
                  <a:lnTo>
                    <a:pt x="28" y="339"/>
                  </a:lnTo>
                  <a:lnTo>
                    <a:pt x="24" y="332"/>
                  </a:lnTo>
                  <a:lnTo>
                    <a:pt x="12" y="333"/>
                  </a:lnTo>
                  <a:lnTo>
                    <a:pt x="12" y="318"/>
                  </a:lnTo>
                  <a:lnTo>
                    <a:pt x="7" y="316"/>
                  </a:lnTo>
                  <a:lnTo>
                    <a:pt x="3" y="309"/>
                  </a:lnTo>
                  <a:lnTo>
                    <a:pt x="8" y="305"/>
                  </a:lnTo>
                  <a:lnTo>
                    <a:pt x="6" y="305"/>
                  </a:lnTo>
                  <a:lnTo>
                    <a:pt x="6" y="299"/>
                  </a:lnTo>
                  <a:lnTo>
                    <a:pt x="18" y="296"/>
                  </a:lnTo>
                  <a:lnTo>
                    <a:pt x="22" y="291"/>
                  </a:lnTo>
                  <a:lnTo>
                    <a:pt x="18" y="286"/>
                  </a:lnTo>
                  <a:lnTo>
                    <a:pt x="22" y="282"/>
                  </a:lnTo>
                  <a:lnTo>
                    <a:pt x="19" y="278"/>
                  </a:lnTo>
                  <a:lnTo>
                    <a:pt x="24" y="263"/>
                  </a:lnTo>
                  <a:lnTo>
                    <a:pt x="8" y="262"/>
                  </a:lnTo>
                  <a:lnTo>
                    <a:pt x="1" y="258"/>
                  </a:lnTo>
                  <a:lnTo>
                    <a:pt x="0" y="252"/>
                  </a:lnTo>
                  <a:lnTo>
                    <a:pt x="2" y="250"/>
                  </a:lnTo>
                  <a:lnTo>
                    <a:pt x="6" y="251"/>
                  </a:lnTo>
                  <a:lnTo>
                    <a:pt x="21" y="246"/>
                  </a:lnTo>
                  <a:lnTo>
                    <a:pt x="21" y="246"/>
                  </a:lnTo>
                  <a:lnTo>
                    <a:pt x="34" y="247"/>
                  </a:lnTo>
                  <a:lnTo>
                    <a:pt x="36" y="232"/>
                  </a:lnTo>
                  <a:lnTo>
                    <a:pt x="45" y="234"/>
                  </a:lnTo>
                  <a:lnTo>
                    <a:pt x="44" y="238"/>
                  </a:lnTo>
                  <a:lnTo>
                    <a:pt x="51" y="240"/>
                  </a:lnTo>
                  <a:lnTo>
                    <a:pt x="78" y="242"/>
                  </a:lnTo>
                  <a:lnTo>
                    <a:pt x="88" y="251"/>
                  </a:lnTo>
                  <a:lnTo>
                    <a:pt x="92" y="250"/>
                  </a:lnTo>
                  <a:lnTo>
                    <a:pt x="95" y="245"/>
                  </a:lnTo>
                  <a:lnTo>
                    <a:pt x="102" y="246"/>
                  </a:lnTo>
                  <a:lnTo>
                    <a:pt x="102" y="236"/>
                  </a:lnTo>
                  <a:lnTo>
                    <a:pt x="100" y="234"/>
                  </a:lnTo>
                  <a:lnTo>
                    <a:pt x="101" y="230"/>
                  </a:lnTo>
                  <a:lnTo>
                    <a:pt x="98" y="228"/>
                  </a:lnTo>
                  <a:lnTo>
                    <a:pt x="98" y="213"/>
                  </a:lnTo>
                  <a:lnTo>
                    <a:pt x="80" y="208"/>
                  </a:lnTo>
                  <a:lnTo>
                    <a:pt x="79" y="201"/>
                  </a:lnTo>
                  <a:lnTo>
                    <a:pt x="81" y="199"/>
                  </a:lnTo>
                  <a:lnTo>
                    <a:pt x="79" y="194"/>
                  </a:lnTo>
                  <a:lnTo>
                    <a:pt x="88" y="184"/>
                  </a:lnTo>
                  <a:lnTo>
                    <a:pt x="97" y="184"/>
                  </a:lnTo>
                  <a:lnTo>
                    <a:pt x="107" y="176"/>
                  </a:lnTo>
                  <a:lnTo>
                    <a:pt x="116" y="176"/>
                  </a:lnTo>
                  <a:lnTo>
                    <a:pt x="113" y="167"/>
                  </a:lnTo>
                  <a:lnTo>
                    <a:pt x="108" y="162"/>
                  </a:lnTo>
                  <a:lnTo>
                    <a:pt x="102" y="143"/>
                  </a:lnTo>
                  <a:lnTo>
                    <a:pt x="92" y="142"/>
                  </a:lnTo>
                  <a:lnTo>
                    <a:pt x="84" y="131"/>
                  </a:lnTo>
                  <a:lnTo>
                    <a:pt x="62" y="120"/>
                  </a:lnTo>
                  <a:lnTo>
                    <a:pt x="63" y="118"/>
                  </a:lnTo>
                  <a:lnTo>
                    <a:pt x="61" y="111"/>
                  </a:lnTo>
                  <a:lnTo>
                    <a:pt x="66" y="107"/>
                  </a:lnTo>
                  <a:lnTo>
                    <a:pt x="45" y="74"/>
                  </a:lnTo>
                  <a:lnTo>
                    <a:pt x="45" y="70"/>
                  </a:lnTo>
                  <a:lnTo>
                    <a:pt x="62" y="65"/>
                  </a:lnTo>
                  <a:lnTo>
                    <a:pt x="64" y="61"/>
                  </a:lnTo>
                  <a:lnTo>
                    <a:pt x="73" y="57"/>
                  </a:lnTo>
                  <a:lnTo>
                    <a:pt x="74" y="52"/>
                  </a:lnTo>
                  <a:lnTo>
                    <a:pt x="83" y="52"/>
                  </a:lnTo>
                  <a:lnTo>
                    <a:pt x="103" y="48"/>
                  </a:lnTo>
                  <a:lnTo>
                    <a:pt x="123" y="41"/>
                  </a:lnTo>
                  <a:lnTo>
                    <a:pt x="148" y="35"/>
                  </a:lnTo>
                  <a:lnTo>
                    <a:pt x="161" y="30"/>
                  </a:lnTo>
                  <a:lnTo>
                    <a:pt x="180" y="27"/>
                  </a:lnTo>
                  <a:lnTo>
                    <a:pt x="187" y="18"/>
                  </a:lnTo>
                  <a:lnTo>
                    <a:pt x="214" y="13"/>
                  </a:lnTo>
                  <a:close/>
                </a:path>
              </a:pathLst>
            </a:custGeom>
            <a:grpFill/>
            <a:ln w="3175" cap="flat">
              <a:solidFill>
                <a:srgbClr val="007CA8">
                  <a:alpha val="25000"/>
                </a:srgb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黑体" panose="02010609060101010101" pitchFamily="49" charset="-122"/>
              </a:endParaRPr>
            </a:p>
          </p:txBody>
        </p:sp>
        <p:sp>
          <p:nvSpPr>
            <p:cNvPr id="410" name="Freeform 18">
              <a:extLst>
                <a:ext uri="{FF2B5EF4-FFF2-40B4-BE49-F238E27FC236}">
                  <a16:creationId xmlns:a16="http://schemas.microsoft.com/office/drawing/2014/main" id="{EFA69F11-5856-49BC-A9A9-5AA66B6463AF}"/>
                </a:ext>
              </a:extLst>
            </p:cNvPr>
            <p:cNvSpPr>
              <a:spLocks/>
            </p:cNvSpPr>
            <p:nvPr/>
          </p:nvSpPr>
          <p:spPr bwMode="auto">
            <a:xfrm>
              <a:off x="4702176" y="2374901"/>
              <a:ext cx="550863" cy="919163"/>
            </a:xfrm>
            <a:custGeom>
              <a:avLst/>
              <a:gdLst>
                <a:gd name="T0" fmla="*/ 166 w 347"/>
                <a:gd name="T1" fmla="*/ 146 h 579"/>
                <a:gd name="T2" fmla="*/ 185 w 347"/>
                <a:gd name="T3" fmla="*/ 148 h 579"/>
                <a:gd name="T4" fmla="*/ 202 w 347"/>
                <a:gd name="T5" fmla="*/ 120 h 579"/>
                <a:gd name="T6" fmla="*/ 209 w 347"/>
                <a:gd name="T7" fmla="*/ 96 h 579"/>
                <a:gd name="T8" fmla="*/ 231 w 347"/>
                <a:gd name="T9" fmla="*/ 74 h 579"/>
                <a:gd name="T10" fmla="*/ 246 w 347"/>
                <a:gd name="T11" fmla="*/ 59 h 579"/>
                <a:gd name="T12" fmla="*/ 285 w 347"/>
                <a:gd name="T13" fmla="*/ 23 h 579"/>
                <a:gd name="T14" fmla="*/ 297 w 347"/>
                <a:gd name="T15" fmla="*/ 17 h 579"/>
                <a:gd name="T16" fmla="*/ 339 w 347"/>
                <a:gd name="T17" fmla="*/ 0 h 579"/>
                <a:gd name="T18" fmla="*/ 339 w 347"/>
                <a:gd name="T19" fmla="*/ 17 h 579"/>
                <a:gd name="T20" fmla="*/ 332 w 347"/>
                <a:gd name="T21" fmla="*/ 54 h 579"/>
                <a:gd name="T22" fmla="*/ 311 w 347"/>
                <a:gd name="T23" fmla="*/ 98 h 579"/>
                <a:gd name="T24" fmla="*/ 316 w 347"/>
                <a:gd name="T25" fmla="*/ 139 h 579"/>
                <a:gd name="T26" fmla="*/ 316 w 347"/>
                <a:gd name="T27" fmla="*/ 162 h 579"/>
                <a:gd name="T28" fmla="*/ 303 w 347"/>
                <a:gd name="T29" fmla="*/ 189 h 579"/>
                <a:gd name="T30" fmla="*/ 294 w 347"/>
                <a:gd name="T31" fmla="*/ 206 h 579"/>
                <a:gd name="T32" fmla="*/ 298 w 347"/>
                <a:gd name="T33" fmla="*/ 220 h 579"/>
                <a:gd name="T34" fmla="*/ 287 w 347"/>
                <a:gd name="T35" fmla="*/ 347 h 579"/>
                <a:gd name="T36" fmla="*/ 294 w 347"/>
                <a:gd name="T37" fmla="*/ 373 h 579"/>
                <a:gd name="T38" fmla="*/ 302 w 347"/>
                <a:gd name="T39" fmla="*/ 393 h 579"/>
                <a:gd name="T40" fmla="*/ 311 w 347"/>
                <a:gd name="T41" fmla="*/ 419 h 579"/>
                <a:gd name="T42" fmla="*/ 332 w 347"/>
                <a:gd name="T43" fmla="*/ 447 h 579"/>
                <a:gd name="T44" fmla="*/ 321 w 347"/>
                <a:gd name="T45" fmla="*/ 474 h 579"/>
                <a:gd name="T46" fmla="*/ 308 w 347"/>
                <a:gd name="T47" fmla="*/ 477 h 579"/>
                <a:gd name="T48" fmla="*/ 272 w 347"/>
                <a:gd name="T49" fmla="*/ 474 h 579"/>
                <a:gd name="T50" fmla="*/ 241 w 347"/>
                <a:gd name="T51" fmla="*/ 471 h 579"/>
                <a:gd name="T52" fmla="*/ 263 w 347"/>
                <a:gd name="T53" fmla="*/ 494 h 579"/>
                <a:gd name="T54" fmla="*/ 281 w 347"/>
                <a:gd name="T55" fmla="*/ 517 h 579"/>
                <a:gd name="T56" fmla="*/ 249 w 347"/>
                <a:gd name="T57" fmla="*/ 521 h 579"/>
                <a:gd name="T58" fmla="*/ 246 w 347"/>
                <a:gd name="T59" fmla="*/ 557 h 579"/>
                <a:gd name="T60" fmla="*/ 246 w 347"/>
                <a:gd name="T61" fmla="*/ 578 h 579"/>
                <a:gd name="T62" fmla="*/ 204 w 347"/>
                <a:gd name="T63" fmla="*/ 559 h 579"/>
                <a:gd name="T64" fmla="*/ 180 w 347"/>
                <a:gd name="T65" fmla="*/ 539 h 579"/>
                <a:gd name="T66" fmla="*/ 149 w 347"/>
                <a:gd name="T67" fmla="*/ 549 h 579"/>
                <a:gd name="T68" fmla="*/ 117 w 347"/>
                <a:gd name="T69" fmla="*/ 521 h 579"/>
                <a:gd name="T70" fmla="*/ 96 w 347"/>
                <a:gd name="T71" fmla="*/ 513 h 579"/>
                <a:gd name="T72" fmla="*/ 56 w 347"/>
                <a:gd name="T73" fmla="*/ 515 h 579"/>
                <a:gd name="T74" fmla="*/ 32 w 347"/>
                <a:gd name="T75" fmla="*/ 498 h 579"/>
                <a:gd name="T76" fmla="*/ 6 w 347"/>
                <a:gd name="T77" fmla="*/ 509 h 579"/>
                <a:gd name="T78" fmla="*/ 25 w 347"/>
                <a:gd name="T79" fmla="*/ 488 h 579"/>
                <a:gd name="T80" fmla="*/ 28 w 347"/>
                <a:gd name="T81" fmla="*/ 474 h 579"/>
                <a:gd name="T82" fmla="*/ 28 w 347"/>
                <a:gd name="T83" fmla="*/ 445 h 579"/>
                <a:gd name="T84" fmla="*/ 56 w 347"/>
                <a:gd name="T85" fmla="*/ 444 h 579"/>
                <a:gd name="T86" fmla="*/ 59 w 347"/>
                <a:gd name="T87" fmla="*/ 437 h 579"/>
                <a:gd name="T88" fmla="*/ 65 w 347"/>
                <a:gd name="T89" fmla="*/ 406 h 579"/>
                <a:gd name="T90" fmla="*/ 73 w 347"/>
                <a:gd name="T91" fmla="*/ 389 h 579"/>
                <a:gd name="T92" fmla="*/ 48 w 347"/>
                <a:gd name="T93" fmla="*/ 374 h 579"/>
                <a:gd name="T94" fmla="*/ 59 w 347"/>
                <a:gd name="T95" fmla="*/ 344 h 579"/>
                <a:gd name="T96" fmla="*/ 101 w 347"/>
                <a:gd name="T97" fmla="*/ 349 h 579"/>
                <a:gd name="T98" fmla="*/ 129 w 347"/>
                <a:gd name="T99" fmla="*/ 349 h 579"/>
                <a:gd name="T100" fmla="*/ 135 w 347"/>
                <a:gd name="T101" fmla="*/ 322 h 579"/>
                <a:gd name="T102" fmla="*/ 180 w 347"/>
                <a:gd name="T103" fmla="*/ 323 h 579"/>
                <a:gd name="T104" fmla="*/ 186 w 347"/>
                <a:gd name="T105" fmla="*/ 275 h 579"/>
                <a:gd name="T106" fmla="*/ 193 w 347"/>
                <a:gd name="T107" fmla="*/ 243 h 579"/>
                <a:gd name="T108" fmla="*/ 164 w 347"/>
                <a:gd name="T109" fmla="*/ 224 h 579"/>
                <a:gd name="T110" fmla="*/ 147 w 347"/>
                <a:gd name="T111" fmla="*/ 222 h 579"/>
                <a:gd name="T112" fmla="*/ 109 w 347"/>
                <a:gd name="T113" fmla="*/ 202 h 579"/>
                <a:gd name="T114" fmla="*/ 110 w 347"/>
                <a:gd name="T115" fmla="*/ 184 h 579"/>
                <a:gd name="T116" fmla="*/ 112 w 347"/>
                <a:gd name="T117" fmla="*/ 155 h 579"/>
                <a:gd name="T118" fmla="*/ 120 w 347"/>
                <a:gd name="T119" fmla="*/ 139 h 5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47" h="579">
                  <a:moveTo>
                    <a:pt x="130" y="131"/>
                  </a:moveTo>
                  <a:lnTo>
                    <a:pt x="148" y="137"/>
                  </a:lnTo>
                  <a:lnTo>
                    <a:pt x="152" y="146"/>
                  </a:lnTo>
                  <a:lnTo>
                    <a:pt x="159" y="150"/>
                  </a:lnTo>
                  <a:lnTo>
                    <a:pt x="166" y="146"/>
                  </a:lnTo>
                  <a:lnTo>
                    <a:pt x="170" y="149"/>
                  </a:lnTo>
                  <a:lnTo>
                    <a:pt x="173" y="145"/>
                  </a:lnTo>
                  <a:lnTo>
                    <a:pt x="182" y="144"/>
                  </a:lnTo>
                  <a:lnTo>
                    <a:pt x="185" y="145"/>
                  </a:lnTo>
                  <a:lnTo>
                    <a:pt x="185" y="148"/>
                  </a:lnTo>
                  <a:lnTo>
                    <a:pt x="198" y="145"/>
                  </a:lnTo>
                  <a:lnTo>
                    <a:pt x="198" y="126"/>
                  </a:lnTo>
                  <a:lnTo>
                    <a:pt x="201" y="122"/>
                  </a:lnTo>
                  <a:lnTo>
                    <a:pt x="198" y="120"/>
                  </a:lnTo>
                  <a:lnTo>
                    <a:pt x="202" y="120"/>
                  </a:lnTo>
                  <a:lnTo>
                    <a:pt x="208" y="127"/>
                  </a:lnTo>
                  <a:lnTo>
                    <a:pt x="214" y="119"/>
                  </a:lnTo>
                  <a:lnTo>
                    <a:pt x="214" y="115"/>
                  </a:lnTo>
                  <a:lnTo>
                    <a:pt x="207" y="108"/>
                  </a:lnTo>
                  <a:lnTo>
                    <a:pt x="209" y="96"/>
                  </a:lnTo>
                  <a:lnTo>
                    <a:pt x="214" y="87"/>
                  </a:lnTo>
                  <a:lnTo>
                    <a:pt x="219" y="85"/>
                  </a:lnTo>
                  <a:lnTo>
                    <a:pt x="220" y="79"/>
                  </a:lnTo>
                  <a:lnTo>
                    <a:pt x="227" y="74"/>
                  </a:lnTo>
                  <a:lnTo>
                    <a:pt x="231" y="74"/>
                  </a:lnTo>
                  <a:lnTo>
                    <a:pt x="231" y="68"/>
                  </a:lnTo>
                  <a:lnTo>
                    <a:pt x="235" y="66"/>
                  </a:lnTo>
                  <a:lnTo>
                    <a:pt x="236" y="59"/>
                  </a:lnTo>
                  <a:lnTo>
                    <a:pt x="242" y="58"/>
                  </a:lnTo>
                  <a:lnTo>
                    <a:pt x="246" y="59"/>
                  </a:lnTo>
                  <a:lnTo>
                    <a:pt x="252" y="49"/>
                  </a:lnTo>
                  <a:lnTo>
                    <a:pt x="254" y="40"/>
                  </a:lnTo>
                  <a:lnTo>
                    <a:pt x="263" y="37"/>
                  </a:lnTo>
                  <a:lnTo>
                    <a:pt x="269" y="30"/>
                  </a:lnTo>
                  <a:lnTo>
                    <a:pt x="285" y="23"/>
                  </a:lnTo>
                  <a:lnTo>
                    <a:pt x="279" y="13"/>
                  </a:lnTo>
                  <a:lnTo>
                    <a:pt x="280" y="9"/>
                  </a:lnTo>
                  <a:lnTo>
                    <a:pt x="286" y="11"/>
                  </a:lnTo>
                  <a:lnTo>
                    <a:pt x="294" y="20"/>
                  </a:lnTo>
                  <a:lnTo>
                    <a:pt x="297" y="17"/>
                  </a:lnTo>
                  <a:lnTo>
                    <a:pt x="303" y="16"/>
                  </a:lnTo>
                  <a:lnTo>
                    <a:pt x="309" y="25"/>
                  </a:lnTo>
                  <a:lnTo>
                    <a:pt x="314" y="23"/>
                  </a:lnTo>
                  <a:lnTo>
                    <a:pt x="324" y="6"/>
                  </a:lnTo>
                  <a:lnTo>
                    <a:pt x="339" y="0"/>
                  </a:lnTo>
                  <a:lnTo>
                    <a:pt x="341" y="2"/>
                  </a:lnTo>
                  <a:lnTo>
                    <a:pt x="335" y="12"/>
                  </a:lnTo>
                  <a:lnTo>
                    <a:pt x="337" y="17"/>
                  </a:lnTo>
                  <a:lnTo>
                    <a:pt x="339" y="17"/>
                  </a:lnTo>
                  <a:lnTo>
                    <a:pt x="339" y="17"/>
                  </a:lnTo>
                  <a:lnTo>
                    <a:pt x="347" y="22"/>
                  </a:lnTo>
                  <a:lnTo>
                    <a:pt x="344" y="23"/>
                  </a:lnTo>
                  <a:lnTo>
                    <a:pt x="339" y="41"/>
                  </a:lnTo>
                  <a:lnTo>
                    <a:pt x="330" y="47"/>
                  </a:lnTo>
                  <a:lnTo>
                    <a:pt x="332" y="54"/>
                  </a:lnTo>
                  <a:lnTo>
                    <a:pt x="325" y="71"/>
                  </a:lnTo>
                  <a:lnTo>
                    <a:pt x="326" y="76"/>
                  </a:lnTo>
                  <a:lnTo>
                    <a:pt x="324" y="86"/>
                  </a:lnTo>
                  <a:lnTo>
                    <a:pt x="319" y="87"/>
                  </a:lnTo>
                  <a:lnTo>
                    <a:pt x="311" y="98"/>
                  </a:lnTo>
                  <a:lnTo>
                    <a:pt x="307" y="98"/>
                  </a:lnTo>
                  <a:lnTo>
                    <a:pt x="305" y="104"/>
                  </a:lnTo>
                  <a:lnTo>
                    <a:pt x="302" y="108"/>
                  </a:lnTo>
                  <a:lnTo>
                    <a:pt x="303" y="123"/>
                  </a:lnTo>
                  <a:lnTo>
                    <a:pt x="316" y="139"/>
                  </a:lnTo>
                  <a:lnTo>
                    <a:pt x="314" y="143"/>
                  </a:lnTo>
                  <a:lnTo>
                    <a:pt x="319" y="148"/>
                  </a:lnTo>
                  <a:lnTo>
                    <a:pt x="317" y="149"/>
                  </a:lnTo>
                  <a:lnTo>
                    <a:pt x="319" y="155"/>
                  </a:lnTo>
                  <a:lnTo>
                    <a:pt x="316" y="162"/>
                  </a:lnTo>
                  <a:lnTo>
                    <a:pt x="310" y="165"/>
                  </a:lnTo>
                  <a:lnTo>
                    <a:pt x="309" y="168"/>
                  </a:lnTo>
                  <a:lnTo>
                    <a:pt x="314" y="171"/>
                  </a:lnTo>
                  <a:lnTo>
                    <a:pt x="313" y="176"/>
                  </a:lnTo>
                  <a:lnTo>
                    <a:pt x="303" y="189"/>
                  </a:lnTo>
                  <a:lnTo>
                    <a:pt x="296" y="194"/>
                  </a:lnTo>
                  <a:lnTo>
                    <a:pt x="298" y="196"/>
                  </a:lnTo>
                  <a:lnTo>
                    <a:pt x="293" y="195"/>
                  </a:lnTo>
                  <a:lnTo>
                    <a:pt x="297" y="199"/>
                  </a:lnTo>
                  <a:lnTo>
                    <a:pt x="294" y="206"/>
                  </a:lnTo>
                  <a:lnTo>
                    <a:pt x="297" y="207"/>
                  </a:lnTo>
                  <a:lnTo>
                    <a:pt x="297" y="211"/>
                  </a:lnTo>
                  <a:lnTo>
                    <a:pt x="294" y="213"/>
                  </a:lnTo>
                  <a:lnTo>
                    <a:pt x="298" y="217"/>
                  </a:lnTo>
                  <a:lnTo>
                    <a:pt x="298" y="220"/>
                  </a:lnTo>
                  <a:lnTo>
                    <a:pt x="294" y="220"/>
                  </a:lnTo>
                  <a:lnTo>
                    <a:pt x="302" y="228"/>
                  </a:lnTo>
                  <a:lnTo>
                    <a:pt x="298" y="258"/>
                  </a:lnTo>
                  <a:lnTo>
                    <a:pt x="308" y="298"/>
                  </a:lnTo>
                  <a:lnTo>
                    <a:pt x="287" y="347"/>
                  </a:lnTo>
                  <a:lnTo>
                    <a:pt x="288" y="360"/>
                  </a:lnTo>
                  <a:lnTo>
                    <a:pt x="286" y="366"/>
                  </a:lnTo>
                  <a:lnTo>
                    <a:pt x="289" y="372"/>
                  </a:lnTo>
                  <a:lnTo>
                    <a:pt x="294" y="373"/>
                  </a:lnTo>
                  <a:lnTo>
                    <a:pt x="294" y="373"/>
                  </a:lnTo>
                  <a:lnTo>
                    <a:pt x="296" y="376"/>
                  </a:lnTo>
                  <a:lnTo>
                    <a:pt x="293" y="379"/>
                  </a:lnTo>
                  <a:lnTo>
                    <a:pt x="297" y="387"/>
                  </a:lnTo>
                  <a:lnTo>
                    <a:pt x="300" y="387"/>
                  </a:lnTo>
                  <a:lnTo>
                    <a:pt x="302" y="393"/>
                  </a:lnTo>
                  <a:lnTo>
                    <a:pt x="297" y="396"/>
                  </a:lnTo>
                  <a:lnTo>
                    <a:pt x="298" y="399"/>
                  </a:lnTo>
                  <a:lnTo>
                    <a:pt x="310" y="405"/>
                  </a:lnTo>
                  <a:lnTo>
                    <a:pt x="307" y="414"/>
                  </a:lnTo>
                  <a:lnTo>
                    <a:pt x="311" y="419"/>
                  </a:lnTo>
                  <a:lnTo>
                    <a:pt x="307" y="424"/>
                  </a:lnTo>
                  <a:lnTo>
                    <a:pt x="308" y="427"/>
                  </a:lnTo>
                  <a:lnTo>
                    <a:pt x="317" y="431"/>
                  </a:lnTo>
                  <a:lnTo>
                    <a:pt x="321" y="440"/>
                  </a:lnTo>
                  <a:lnTo>
                    <a:pt x="332" y="447"/>
                  </a:lnTo>
                  <a:lnTo>
                    <a:pt x="333" y="464"/>
                  </a:lnTo>
                  <a:lnTo>
                    <a:pt x="331" y="470"/>
                  </a:lnTo>
                  <a:lnTo>
                    <a:pt x="331" y="470"/>
                  </a:lnTo>
                  <a:lnTo>
                    <a:pt x="326" y="474"/>
                  </a:lnTo>
                  <a:lnTo>
                    <a:pt x="321" y="474"/>
                  </a:lnTo>
                  <a:lnTo>
                    <a:pt x="320" y="477"/>
                  </a:lnTo>
                  <a:lnTo>
                    <a:pt x="316" y="477"/>
                  </a:lnTo>
                  <a:lnTo>
                    <a:pt x="314" y="481"/>
                  </a:lnTo>
                  <a:lnTo>
                    <a:pt x="310" y="477"/>
                  </a:lnTo>
                  <a:lnTo>
                    <a:pt x="308" y="477"/>
                  </a:lnTo>
                  <a:lnTo>
                    <a:pt x="305" y="470"/>
                  </a:lnTo>
                  <a:lnTo>
                    <a:pt x="297" y="476"/>
                  </a:lnTo>
                  <a:lnTo>
                    <a:pt x="285" y="476"/>
                  </a:lnTo>
                  <a:lnTo>
                    <a:pt x="281" y="473"/>
                  </a:lnTo>
                  <a:lnTo>
                    <a:pt x="272" y="474"/>
                  </a:lnTo>
                  <a:lnTo>
                    <a:pt x="263" y="470"/>
                  </a:lnTo>
                  <a:lnTo>
                    <a:pt x="254" y="471"/>
                  </a:lnTo>
                  <a:lnTo>
                    <a:pt x="249" y="469"/>
                  </a:lnTo>
                  <a:lnTo>
                    <a:pt x="247" y="471"/>
                  </a:lnTo>
                  <a:lnTo>
                    <a:pt x="241" y="471"/>
                  </a:lnTo>
                  <a:lnTo>
                    <a:pt x="237" y="477"/>
                  </a:lnTo>
                  <a:lnTo>
                    <a:pt x="259" y="484"/>
                  </a:lnTo>
                  <a:lnTo>
                    <a:pt x="257" y="494"/>
                  </a:lnTo>
                  <a:lnTo>
                    <a:pt x="259" y="497"/>
                  </a:lnTo>
                  <a:lnTo>
                    <a:pt x="263" y="494"/>
                  </a:lnTo>
                  <a:lnTo>
                    <a:pt x="272" y="497"/>
                  </a:lnTo>
                  <a:lnTo>
                    <a:pt x="280" y="502"/>
                  </a:lnTo>
                  <a:lnTo>
                    <a:pt x="280" y="510"/>
                  </a:lnTo>
                  <a:lnTo>
                    <a:pt x="283" y="514"/>
                  </a:lnTo>
                  <a:lnTo>
                    <a:pt x="281" y="517"/>
                  </a:lnTo>
                  <a:lnTo>
                    <a:pt x="276" y="515"/>
                  </a:lnTo>
                  <a:lnTo>
                    <a:pt x="272" y="520"/>
                  </a:lnTo>
                  <a:lnTo>
                    <a:pt x="265" y="517"/>
                  </a:lnTo>
                  <a:lnTo>
                    <a:pt x="248" y="517"/>
                  </a:lnTo>
                  <a:lnTo>
                    <a:pt x="249" y="521"/>
                  </a:lnTo>
                  <a:lnTo>
                    <a:pt x="242" y="528"/>
                  </a:lnTo>
                  <a:lnTo>
                    <a:pt x="241" y="538"/>
                  </a:lnTo>
                  <a:lnTo>
                    <a:pt x="247" y="544"/>
                  </a:lnTo>
                  <a:lnTo>
                    <a:pt x="248" y="551"/>
                  </a:lnTo>
                  <a:lnTo>
                    <a:pt x="246" y="557"/>
                  </a:lnTo>
                  <a:lnTo>
                    <a:pt x="249" y="562"/>
                  </a:lnTo>
                  <a:lnTo>
                    <a:pt x="246" y="566"/>
                  </a:lnTo>
                  <a:lnTo>
                    <a:pt x="249" y="572"/>
                  </a:lnTo>
                  <a:lnTo>
                    <a:pt x="246" y="578"/>
                  </a:lnTo>
                  <a:lnTo>
                    <a:pt x="246" y="578"/>
                  </a:lnTo>
                  <a:lnTo>
                    <a:pt x="229" y="579"/>
                  </a:lnTo>
                  <a:lnTo>
                    <a:pt x="227" y="573"/>
                  </a:lnTo>
                  <a:lnTo>
                    <a:pt x="222" y="571"/>
                  </a:lnTo>
                  <a:lnTo>
                    <a:pt x="213" y="561"/>
                  </a:lnTo>
                  <a:lnTo>
                    <a:pt x="204" y="559"/>
                  </a:lnTo>
                  <a:lnTo>
                    <a:pt x="196" y="551"/>
                  </a:lnTo>
                  <a:lnTo>
                    <a:pt x="191" y="551"/>
                  </a:lnTo>
                  <a:lnTo>
                    <a:pt x="182" y="544"/>
                  </a:lnTo>
                  <a:lnTo>
                    <a:pt x="182" y="544"/>
                  </a:lnTo>
                  <a:lnTo>
                    <a:pt x="180" y="539"/>
                  </a:lnTo>
                  <a:lnTo>
                    <a:pt x="170" y="542"/>
                  </a:lnTo>
                  <a:lnTo>
                    <a:pt x="165" y="539"/>
                  </a:lnTo>
                  <a:lnTo>
                    <a:pt x="162" y="543"/>
                  </a:lnTo>
                  <a:lnTo>
                    <a:pt x="152" y="543"/>
                  </a:lnTo>
                  <a:lnTo>
                    <a:pt x="149" y="549"/>
                  </a:lnTo>
                  <a:lnTo>
                    <a:pt x="141" y="544"/>
                  </a:lnTo>
                  <a:lnTo>
                    <a:pt x="130" y="531"/>
                  </a:lnTo>
                  <a:lnTo>
                    <a:pt x="121" y="532"/>
                  </a:lnTo>
                  <a:lnTo>
                    <a:pt x="118" y="530"/>
                  </a:lnTo>
                  <a:lnTo>
                    <a:pt x="117" y="521"/>
                  </a:lnTo>
                  <a:lnTo>
                    <a:pt x="113" y="521"/>
                  </a:lnTo>
                  <a:lnTo>
                    <a:pt x="107" y="530"/>
                  </a:lnTo>
                  <a:lnTo>
                    <a:pt x="104" y="530"/>
                  </a:lnTo>
                  <a:lnTo>
                    <a:pt x="96" y="521"/>
                  </a:lnTo>
                  <a:lnTo>
                    <a:pt x="96" y="513"/>
                  </a:lnTo>
                  <a:lnTo>
                    <a:pt x="91" y="508"/>
                  </a:lnTo>
                  <a:lnTo>
                    <a:pt x="78" y="510"/>
                  </a:lnTo>
                  <a:lnTo>
                    <a:pt x="76" y="507"/>
                  </a:lnTo>
                  <a:lnTo>
                    <a:pt x="75" y="507"/>
                  </a:lnTo>
                  <a:lnTo>
                    <a:pt x="56" y="515"/>
                  </a:lnTo>
                  <a:lnTo>
                    <a:pt x="51" y="511"/>
                  </a:lnTo>
                  <a:lnTo>
                    <a:pt x="37" y="508"/>
                  </a:lnTo>
                  <a:lnTo>
                    <a:pt x="34" y="504"/>
                  </a:lnTo>
                  <a:lnTo>
                    <a:pt x="36" y="502"/>
                  </a:lnTo>
                  <a:lnTo>
                    <a:pt x="32" y="498"/>
                  </a:lnTo>
                  <a:lnTo>
                    <a:pt x="30" y="501"/>
                  </a:lnTo>
                  <a:lnTo>
                    <a:pt x="19" y="501"/>
                  </a:lnTo>
                  <a:lnTo>
                    <a:pt x="18" y="505"/>
                  </a:lnTo>
                  <a:lnTo>
                    <a:pt x="15" y="504"/>
                  </a:lnTo>
                  <a:lnTo>
                    <a:pt x="6" y="509"/>
                  </a:lnTo>
                  <a:lnTo>
                    <a:pt x="0" y="494"/>
                  </a:lnTo>
                  <a:lnTo>
                    <a:pt x="0" y="494"/>
                  </a:lnTo>
                  <a:lnTo>
                    <a:pt x="8" y="497"/>
                  </a:lnTo>
                  <a:lnTo>
                    <a:pt x="22" y="492"/>
                  </a:lnTo>
                  <a:lnTo>
                    <a:pt x="25" y="488"/>
                  </a:lnTo>
                  <a:lnTo>
                    <a:pt x="26" y="477"/>
                  </a:lnTo>
                  <a:lnTo>
                    <a:pt x="24" y="477"/>
                  </a:lnTo>
                  <a:lnTo>
                    <a:pt x="26" y="474"/>
                  </a:lnTo>
                  <a:lnTo>
                    <a:pt x="28" y="477"/>
                  </a:lnTo>
                  <a:lnTo>
                    <a:pt x="28" y="474"/>
                  </a:lnTo>
                  <a:lnTo>
                    <a:pt x="18" y="469"/>
                  </a:lnTo>
                  <a:lnTo>
                    <a:pt x="12" y="460"/>
                  </a:lnTo>
                  <a:lnTo>
                    <a:pt x="19" y="460"/>
                  </a:lnTo>
                  <a:lnTo>
                    <a:pt x="20" y="453"/>
                  </a:lnTo>
                  <a:lnTo>
                    <a:pt x="28" y="445"/>
                  </a:lnTo>
                  <a:lnTo>
                    <a:pt x="36" y="445"/>
                  </a:lnTo>
                  <a:lnTo>
                    <a:pt x="36" y="447"/>
                  </a:lnTo>
                  <a:lnTo>
                    <a:pt x="41" y="450"/>
                  </a:lnTo>
                  <a:lnTo>
                    <a:pt x="47" y="445"/>
                  </a:lnTo>
                  <a:lnTo>
                    <a:pt x="56" y="444"/>
                  </a:lnTo>
                  <a:lnTo>
                    <a:pt x="57" y="450"/>
                  </a:lnTo>
                  <a:lnTo>
                    <a:pt x="62" y="452"/>
                  </a:lnTo>
                  <a:lnTo>
                    <a:pt x="65" y="446"/>
                  </a:lnTo>
                  <a:lnTo>
                    <a:pt x="63" y="439"/>
                  </a:lnTo>
                  <a:lnTo>
                    <a:pt x="59" y="437"/>
                  </a:lnTo>
                  <a:lnTo>
                    <a:pt x="58" y="431"/>
                  </a:lnTo>
                  <a:lnTo>
                    <a:pt x="59" y="428"/>
                  </a:lnTo>
                  <a:lnTo>
                    <a:pt x="56" y="424"/>
                  </a:lnTo>
                  <a:lnTo>
                    <a:pt x="60" y="408"/>
                  </a:lnTo>
                  <a:lnTo>
                    <a:pt x="65" y="406"/>
                  </a:lnTo>
                  <a:lnTo>
                    <a:pt x="63" y="399"/>
                  </a:lnTo>
                  <a:lnTo>
                    <a:pt x="59" y="399"/>
                  </a:lnTo>
                  <a:lnTo>
                    <a:pt x="62" y="395"/>
                  </a:lnTo>
                  <a:lnTo>
                    <a:pt x="70" y="399"/>
                  </a:lnTo>
                  <a:lnTo>
                    <a:pt x="73" y="389"/>
                  </a:lnTo>
                  <a:lnTo>
                    <a:pt x="69" y="388"/>
                  </a:lnTo>
                  <a:lnTo>
                    <a:pt x="64" y="382"/>
                  </a:lnTo>
                  <a:lnTo>
                    <a:pt x="58" y="378"/>
                  </a:lnTo>
                  <a:lnTo>
                    <a:pt x="51" y="379"/>
                  </a:lnTo>
                  <a:lnTo>
                    <a:pt x="48" y="374"/>
                  </a:lnTo>
                  <a:lnTo>
                    <a:pt x="58" y="371"/>
                  </a:lnTo>
                  <a:lnTo>
                    <a:pt x="57" y="366"/>
                  </a:lnTo>
                  <a:lnTo>
                    <a:pt x="63" y="362"/>
                  </a:lnTo>
                  <a:lnTo>
                    <a:pt x="64" y="357"/>
                  </a:lnTo>
                  <a:lnTo>
                    <a:pt x="59" y="344"/>
                  </a:lnTo>
                  <a:lnTo>
                    <a:pt x="63" y="338"/>
                  </a:lnTo>
                  <a:lnTo>
                    <a:pt x="85" y="337"/>
                  </a:lnTo>
                  <a:lnTo>
                    <a:pt x="96" y="343"/>
                  </a:lnTo>
                  <a:lnTo>
                    <a:pt x="96" y="347"/>
                  </a:lnTo>
                  <a:lnTo>
                    <a:pt x="101" y="349"/>
                  </a:lnTo>
                  <a:lnTo>
                    <a:pt x="102" y="353"/>
                  </a:lnTo>
                  <a:lnTo>
                    <a:pt x="108" y="349"/>
                  </a:lnTo>
                  <a:lnTo>
                    <a:pt x="123" y="350"/>
                  </a:lnTo>
                  <a:lnTo>
                    <a:pt x="125" y="347"/>
                  </a:lnTo>
                  <a:lnTo>
                    <a:pt x="129" y="349"/>
                  </a:lnTo>
                  <a:lnTo>
                    <a:pt x="138" y="348"/>
                  </a:lnTo>
                  <a:lnTo>
                    <a:pt x="142" y="344"/>
                  </a:lnTo>
                  <a:lnTo>
                    <a:pt x="130" y="326"/>
                  </a:lnTo>
                  <a:lnTo>
                    <a:pt x="134" y="326"/>
                  </a:lnTo>
                  <a:lnTo>
                    <a:pt x="135" y="322"/>
                  </a:lnTo>
                  <a:lnTo>
                    <a:pt x="148" y="326"/>
                  </a:lnTo>
                  <a:lnTo>
                    <a:pt x="162" y="321"/>
                  </a:lnTo>
                  <a:lnTo>
                    <a:pt x="165" y="325"/>
                  </a:lnTo>
                  <a:lnTo>
                    <a:pt x="171" y="321"/>
                  </a:lnTo>
                  <a:lnTo>
                    <a:pt x="180" y="323"/>
                  </a:lnTo>
                  <a:lnTo>
                    <a:pt x="187" y="319"/>
                  </a:lnTo>
                  <a:lnTo>
                    <a:pt x="188" y="304"/>
                  </a:lnTo>
                  <a:lnTo>
                    <a:pt x="182" y="297"/>
                  </a:lnTo>
                  <a:lnTo>
                    <a:pt x="181" y="279"/>
                  </a:lnTo>
                  <a:lnTo>
                    <a:pt x="186" y="275"/>
                  </a:lnTo>
                  <a:lnTo>
                    <a:pt x="190" y="275"/>
                  </a:lnTo>
                  <a:lnTo>
                    <a:pt x="192" y="269"/>
                  </a:lnTo>
                  <a:lnTo>
                    <a:pt x="193" y="260"/>
                  </a:lnTo>
                  <a:lnTo>
                    <a:pt x="190" y="251"/>
                  </a:lnTo>
                  <a:lnTo>
                    <a:pt x="193" y="243"/>
                  </a:lnTo>
                  <a:lnTo>
                    <a:pt x="181" y="235"/>
                  </a:lnTo>
                  <a:lnTo>
                    <a:pt x="176" y="239"/>
                  </a:lnTo>
                  <a:lnTo>
                    <a:pt x="171" y="229"/>
                  </a:lnTo>
                  <a:lnTo>
                    <a:pt x="164" y="228"/>
                  </a:lnTo>
                  <a:lnTo>
                    <a:pt x="164" y="224"/>
                  </a:lnTo>
                  <a:lnTo>
                    <a:pt x="159" y="229"/>
                  </a:lnTo>
                  <a:lnTo>
                    <a:pt x="153" y="226"/>
                  </a:lnTo>
                  <a:lnTo>
                    <a:pt x="151" y="223"/>
                  </a:lnTo>
                  <a:lnTo>
                    <a:pt x="152" y="220"/>
                  </a:lnTo>
                  <a:lnTo>
                    <a:pt x="147" y="222"/>
                  </a:lnTo>
                  <a:lnTo>
                    <a:pt x="145" y="214"/>
                  </a:lnTo>
                  <a:lnTo>
                    <a:pt x="131" y="208"/>
                  </a:lnTo>
                  <a:lnTo>
                    <a:pt x="123" y="210"/>
                  </a:lnTo>
                  <a:lnTo>
                    <a:pt x="119" y="203"/>
                  </a:lnTo>
                  <a:lnTo>
                    <a:pt x="109" y="202"/>
                  </a:lnTo>
                  <a:lnTo>
                    <a:pt x="107" y="190"/>
                  </a:lnTo>
                  <a:lnTo>
                    <a:pt x="107" y="190"/>
                  </a:lnTo>
                  <a:lnTo>
                    <a:pt x="107" y="186"/>
                  </a:lnTo>
                  <a:lnTo>
                    <a:pt x="108" y="189"/>
                  </a:lnTo>
                  <a:lnTo>
                    <a:pt x="110" y="184"/>
                  </a:lnTo>
                  <a:lnTo>
                    <a:pt x="107" y="179"/>
                  </a:lnTo>
                  <a:lnTo>
                    <a:pt x="108" y="179"/>
                  </a:lnTo>
                  <a:lnTo>
                    <a:pt x="106" y="168"/>
                  </a:lnTo>
                  <a:lnTo>
                    <a:pt x="107" y="160"/>
                  </a:lnTo>
                  <a:lnTo>
                    <a:pt x="112" y="155"/>
                  </a:lnTo>
                  <a:lnTo>
                    <a:pt x="108" y="150"/>
                  </a:lnTo>
                  <a:lnTo>
                    <a:pt x="113" y="148"/>
                  </a:lnTo>
                  <a:lnTo>
                    <a:pt x="113" y="144"/>
                  </a:lnTo>
                  <a:lnTo>
                    <a:pt x="119" y="144"/>
                  </a:lnTo>
                  <a:lnTo>
                    <a:pt x="120" y="139"/>
                  </a:lnTo>
                  <a:lnTo>
                    <a:pt x="129" y="138"/>
                  </a:lnTo>
                  <a:lnTo>
                    <a:pt x="130" y="131"/>
                  </a:lnTo>
                  <a:close/>
                </a:path>
              </a:pathLst>
            </a:custGeom>
            <a:grpFill/>
            <a:ln w="3175" cap="flat">
              <a:solidFill>
                <a:srgbClr val="007CA8">
                  <a:alpha val="25000"/>
                </a:srgb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黑体" panose="02010609060101010101" pitchFamily="49" charset="-122"/>
              </a:endParaRPr>
            </a:p>
          </p:txBody>
        </p:sp>
        <p:sp>
          <p:nvSpPr>
            <p:cNvPr id="411" name="Freeform 19">
              <a:extLst>
                <a:ext uri="{FF2B5EF4-FFF2-40B4-BE49-F238E27FC236}">
                  <a16:creationId xmlns:a16="http://schemas.microsoft.com/office/drawing/2014/main" id="{23996E7B-2497-4C16-8774-600CA21E8DF4}"/>
                </a:ext>
              </a:extLst>
            </p:cNvPr>
            <p:cNvSpPr>
              <a:spLocks/>
            </p:cNvSpPr>
            <p:nvPr/>
          </p:nvSpPr>
          <p:spPr bwMode="auto">
            <a:xfrm>
              <a:off x="3922713" y="3000376"/>
              <a:ext cx="1071563" cy="908050"/>
            </a:xfrm>
            <a:custGeom>
              <a:avLst/>
              <a:gdLst>
                <a:gd name="T0" fmla="*/ 270 w 675"/>
                <a:gd name="T1" fmla="*/ 80 h 572"/>
                <a:gd name="T2" fmla="*/ 293 w 675"/>
                <a:gd name="T3" fmla="*/ 73 h 572"/>
                <a:gd name="T4" fmla="*/ 301 w 675"/>
                <a:gd name="T5" fmla="*/ 41 h 572"/>
                <a:gd name="T6" fmla="*/ 303 w 675"/>
                <a:gd name="T7" fmla="*/ 24 h 572"/>
                <a:gd name="T8" fmla="*/ 333 w 675"/>
                <a:gd name="T9" fmla="*/ 0 h 572"/>
                <a:gd name="T10" fmla="*/ 347 w 675"/>
                <a:gd name="T11" fmla="*/ 25 h 572"/>
                <a:gd name="T12" fmla="*/ 376 w 675"/>
                <a:gd name="T13" fmla="*/ 43 h 572"/>
                <a:gd name="T14" fmla="*/ 426 w 675"/>
                <a:gd name="T15" fmla="*/ 71 h 572"/>
                <a:gd name="T16" fmla="*/ 418 w 675"/>
                <a:gd name="T17" fmla="*/ 98 h 572"/>
                <a:gd name="T18" fmla="*/ 454 w 675"/>
                <a:gd name="T19" fmla="*/ 122 h 572"/>
                <a:gd name="T20" fmla="*/ 491 w 675"/>
                <a:gd name="T21" fmla="*/ 100 h 572"/>
                <a:gd name="T22" fmla="*/ 527 w 675"/>
                <a:gd name="T23" fmla="*/ 108 h 572"/>
                <a:gd name="T24" fmla="*/ 569 w 675"/>
                <a:gd name="T25" fmla="*/ 116 h 572"/>
                <a:gd name="T26" fmla="*/ 608 w 675"/>
                <a:gd name="T27" fmla="*/ 127 h 572"/>
                <a:gd name="T28" fmla="*/ 653 w 675"/>
                <a:gd name="T29" fmla="*/ 149 h 572"/>
                <a:gd name="T30" fmla="*/ 668 w 675"/>
                <a:gd name="T31" fmla="*/ 160 h 572"/>
                <a:gd name="T32" fmla="*/ 671 w 675"/>
                <a:gd name="T33" fmla="*/ 191 h 572"/>
                <a:gd name="T34" fmla="*/ 643 w 675"/>
                <a:gd name="T35" fmla="*/ 218 h 572"/>
                <a:gd name="T36" fmla="*/ 640 w 675"/>
                <a:gd name="T37" fmla="*/ 241 h 572"/>
                <a:gd name="T38" fmla="*/ 606 w 675"/>
                <a:gd name="T39" fmla="*/ 253 h 572"/>
                <a:gd name="T40" fmla="*/ 566 w 675"/>
                <a:gd name="T41" fmla="*/ 303 h 572"/>
                <a:gd name="T42" fmla="*/ 536 w 675"/>
                <a:gd name="T43" fmla="*/ 292 h 572"/>
                <a:gd name="T44" fmla="*/ 498 w 675"/>
                <a:gd name="T45" fmla="*/ 285 h 572"/>
                <a:gd name="T46" fmla="*/ 489 w 675"/>
                <a:gd name="T47" fmla="*/ 324 h 572"/>
                <a:gd name="T48" fmla="*/ 487 w 675"/>
                <a:gd name="T49" fmla="*/ 345 h 572"/>
                <a:gd name="T50" fmla="*/ 515 w 675"/>
                <a:gd name="T51" fmla="*/ 379 h 572"/>
                <a:gd name="T52" fmla="*/ 544 w 675"/>
                <a:gd name="T53" fmla="*/ 405 h 572"/>
                <a:gd name="T54" fmla="*/ 505 w 675"/>
                <a:gd name="T55" fmla="*/ 399 h 572"/>
                <a:gd name="T56" fmla="*/ 514 w 675"/>
                <a:gd name="T57" fmla="*/ 433 h 572"/>
                <a:gd name="T58" fmla="*/ 541 w 675"/>
                <a:gd name="T59" fmla="*/ 442 h 572"/>
                <a:gd name="T60" fmla="*/ 478 w 675"/>
                <a:gd name="T61" fmla="*/ 461 h 572"/>
                <a:gd name="T62" fmla="*/ 472 w 675"/>
                <a:gd name="T63" fmla="*/ 436 h 572"/>
                <a:gd name="T64" fmla="*/ 424 w 675"/>
                <a:gd name="T65" fmla="*/ 436 h 572"/>
                <a:gd name="T66" fmla="*/ 419 w 675"/>
                <a:gd name="T67" fmla="*/ 419 h 572"/>
                <a:gd name="T68" fmla="*/ 407 w 675"/>
                <a:gd name="T69" fmla="*/ 400 h 572"/>
                <a:gd name="T70" fmla="*/ 368 w 675"/>
                <a:gd name="T71" fmla="*/ 433 h 572"/>
                <a:gd name="T72" fmla="*/ 357 w 675"/>
                <a:gd name="T73" fmla="*/ 465 h 572"/>
                <a:gd name="T74" fmla="*/ 335 w 675"/>
                <a:gd name="T75" fmla="*/ 499 h 572"/>
                <a:gd name="T76" fmla="*/ 316 w 675"/>
                <a:gd name="T77" fmla="*/ 559 h 572"/>
                <a:gd name="T78" fmla="*/ 264 w 675"/>
                <a:gd name="T79" fmla="*/ 560 h 572"/>
                <a:gd name="T80" fmla="*/ 243 w 675"/>
                <a:gd name="T81" fmla="*/ 535 h 572"/>
                <a:gd name="T82" fmla="*/ 243 w 675"/>
                <a:gd name="T83" fmla="*/ 527 h 572"/>
                <a:gd name="T84" fmla="*/ 223 w 675"/>
                <a:gd name="T85" fmla="*/ 488 h 572"/>
                <a:gd name="T86" fmla="*/ 202 w 675"/>
                <a:gd name="T87" fmla="*/ 454 h 572"/>
                <a:gd name="T88" fmla="*/ 170 w 675"/>
                <a:gd name="T89" fmla="*/ 447 h 572"/>
                <a:gd name="T90" fmla="*/ 163 w 675"/>
                <a:gd name="T91" fmla="*/ 416 h 572"/>
                <a:gd name="T92" fmla="*/ 143 w 675"/>
                <a:gd name="T93" fmla="*/ 393 h 572"/>
                <a:gd name="T94" fmla="*/ 118 w 675"/>
                <a:gd name="T95" fmla="*/ 427 h 572"/>
                <a:gd name="T96" fmla="*/ 103 w 675"/>
                <a:gd name="T97" fmla="*/ 309 h 572"/>
                <a:gd name="T98" fmla="*/ 75 w 675"/>
                <a:gd name="T99" fmla="*/ 222 h 572"/>
                <a:gd name="T100" fmla="*/ 64 w 675"/>
                <a:gd name="T101" fmla="*/ 163 h 572"/>
                <a:gd name="T102" fmla="*/ 0 w 675"/>
                <a:gd name="T103" fmla="*/ 100 h 572"/>
                <a:gd name="T104" fmla="*/ 17 w 675"/>
                <a:gd name="T105" fmla="*/ 70 h 572"/>
                <a:gd name="T106" fmla="*/ 2 w 675"/>
                <a:gd name="T107" fmla="*/ 30 h 572"/>
                <a:gd name="T108" fmla="*/ 55 w 675"/>
                <a:gd name="T109" fmla="*/ 29 h 572"/>
                <a:gd name="T110" fmla="*/ 84 w 675"/>
                <a:gd name="T111" fmla="*/ 59 h 572"/>
                <a:gd name="T112" fmla="*/ 115 w 675"/>
                <a:gd name="T113" fmla="*/ 102 h 572"/>
                <a:gd name="T114" fmla="*/ 157 w 675"/>
                <a:gd name="T115" fmla="*/ 98 h 572"/>
                <a:gd name="T116" fmla="*/ 173 w 675"/>
                <a:gd name="T117" fmla="*/ 122 h 572"/>
                <a:gd name="T118" fmla="*/ 191 w 675"/>
                <a:gd name="T119" fmla="*/ 136 h 572"/>
                <a:gd name="T120" fmla="*/ 226 w 675"/>
                <a:gd name="T121" fmla="*/ 117 h 572"/>
                <a:gd name="T122" fmla="*/ 243 w 675"/>
                <a:gd name="T123" fmla="*/ 83 h 572"/>
                <a:gd name="T124" fmla="*/ 263 w 675"/>
                <a:gd name="T125" fmla="*/ 62 h 5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75" h="572">
                  <a:moveTo>
                    <a:pt x="266" y="56"/>
                  </a:moveTo>
                  <a:lnTo>
                    <a:pt x="268" y="50"/>
                  </a:lnTo>
                  <a:lnTo>
                    <a:pt x="270" y="51"/>
                  </a:lnTo>
                  <a:lnTo>
                    <a:pt x="276" y="63"/>
                  </a:lnTo>
                  <a:lnTo>
                    <a:pt x="273" y="71"/>
                  </a:lnTo>
                  <a:lnTo>
                    <a:pt x="266" y="76"/>
                  </a:lnTo>
                  <a:lnTo>
                    <a:pt x="270" y="80"/>
                  </a:lnTo>
                  <a:lnTo>
                    <a:pt x="269" y="86"/>
                  </a:lnTo>
                  <a:lnTo>
                    <a:pt x="273" y="86"/>
                  </a:lnTo>
                  <a:lnTo>
                    <a:pt x="279" y="80"/>
                  </a:lnTo>
                  <a:lnTo>
                    <a:pt x="284" y="80"/>
                  </a:lnTo>
                  <a:lnTo>
                    <a:pt x="286" y="75"/>
                  </a:lnTo>
                  <a:lnTo>
                    <a:pt x="292" y="79"/>
                  </a:lnTo>
                  <a:lnTo>
                    <a:pt x="293" y="73"/>
                  </a:lnTo>
                  <a:lnTo>
                    <a:pt x="291" y="70"/>
                  </a:lnTo>
                  <a:lnTo>
                    <a:pt x="296" y="64"/>
                  </a:lnTo>
                  <a:lnTo>
                    <a:pt x="302" y="66"/>
                  </a:lnTo>
                  <a:lnTo>
                    <a:pt x="309" y="62"/>
                  </a:lnTo>
                  <a:lnTo>
                    <a:pt x="307" y="53"/>
                  </a:lnTo>
                  <a:lnTo>
                    <a:pt x="301" y="50"/>
                  </a:lnTo>
                  <a:lnTo>
                    <a:pt x="301" y="41"/>
                  </a:lnTo>
                  <a:lnTo>
                    <a:pt x="298" y="43"/>
                  </a:lnTo>
                  <a:lnTo>
                    <a:pt x="299" y="40"/>
                  </a:lnTo>
                  <a:lnTo>
                    <a:pt x="294" y="37"/>
                  </a:lnTo>
                  <a:lnTo>
                    <a:pt x="296" y="33"/>
                  </a:lnTo>
                  <a:lnTo>
                    <a:pt x="291" y="26"/>
                  </a:lnTo>
                  <a:lnTo>
                    <a:pt x="296" y="23"/>
                  </a:lnTo>
                  <a:lnTo>
                    <a:pt x="303" y="24"/>
                  </a:lnTo>
                  <a:lnTo>
                    <a:pt x="305" y="16"/>
                  </a:lnTo>
                  <a:lnTo>
                    <a:pt x="320" y="17"/>
                  </a:lnTo>
                  <a:lnTo>
                    <a:pt x="316" y="11"/>
                  </a:lnTo>
                  <a:lnTo>
                    <a:pt x="321" y="8"/>
                  </a:lnTo>
                  <a:lnTo>
                    <a:pt x="324" y="3"/>
                  </a:lnTo>
                  <a:lnTo>
                    <a:pt x="331" y="2"/>
                  </a:lnTo>
                  <a:lnTo>
                    <a:pt x="333" y="0"/>
                  </a:lnTo>
                  <a:lnTo>
                    <a:pt x="337" y="1"/>
                  </a:lnTo>
                  <a:lnTo>
                    <a:pt x="340" y="8"/>
                  </a:lnTo>
                  <a:lnTo>
                    <a:pt x="347" y="10"/>
                  </a:lnTo>
                  <a:lnTo>
                    <a:pt x="351" y="16"/>
                  </a:lnTo>
                  <a:lnTo>
                    <a:pt x="348" y="18"/>
                  </a:lnTo>
                  <a:lnTo>
                    <a:pt x="349" y="22"/>
                  </a:lnTo>
                  <a:lnTo>
                    <a:pt x="347" y="25"/>
                  </a:lnTo>
                  <a:lnTo>
                    <a:pt x="351" y="30"/>
                  </a:lnTo>
                  <a:lnTo>
                    <a:pt x="349" y="36"/>
                  </a:lnTo>
                  <a:lnTo>
                    <a:pt x="361" y="41"/>
                  </a:lnTo>
                  <a:lnTo>
                    <a:pt x="366" y="40"/>
                  </a:lnTo>
                  <a:lnTo>
                    <a:pt x="371" y="36"/>
                  </a:lnTo>
                  <a:lnTo>
                    <a:pt x="370" y="46"/>
                  </a:lnTo>
                  <a:lnTo>
                    <a:pt x="376" y="43"/>
                  </a:lnTo>
                  <a:lnTo>
                    <a:pt x="386" y="47"/>
                  </a:lnTo>
                  <a:lnTo>
                    <a:pt x="403" y="45"/>
                  </a:lnTo>
                  <a:lnTo>
                    <a:pt x="410" y="51"/>
                  </a:lnTo>
                  <a:lnTo>
                    <a:pt x="410" y="56"/>
                  </a:lnTo>
                  <a:lnTo>
                    <a:pt x="414" y="65"/>
                  </a:lnTo>
                  <a:lnTo>
                    <a:pt x="419" y="70"/>
                  </a:lnTo>
                  <a:lnTo>
                    <a:pt x="426" y="71"/>
                  </a:lnTo>
                  <a:lnTo>
                    <a:pt x="425" y="74"/>
                  </a:lnTo>
                  <a:lnTo>
                    <a:pt x="419" y="73"/>
                  </a:lnTo>
                  <a:lnTo>
                    <a:pt x="424" y="86"/>
                  </a:lnTo>
                  <a:lnTo>
                    <a:pt x="421" y="91"/>
                  </a:lnTo>
                  <a:lnTo>
                    <a:pt x="426" y="93"/>
                  </a:lnTo>
                  <a:lnTo>
                    <a:pt x="422" y="98"/>
                  </a:lnTo>
                  <a:lnTo>
                    <a:pt x="418" y="98"/>
                  </a:lnTo>
                  <a:lnTo>
                    <a:pt x="419" y="107"/>
                  </a:lnTo>
                  <a:lnTo>
                    <a:pt x="435" y="114"/>
                  </a:lnTo>
                  <a:lnTo>
                    <a:pt x="438" y="119"/>
                  </a:lnTo>
                  <a:lnTo>
                    <a:pt x="442" y="117"/>
                  </a:lnTo>
                  <a:lnTo>
                    <a:pt x="444" y="120"/>
                  </a:lnTo>
                  <a:lnTo>
                    <a:pt x="450" y="119"/>
                  </a:lnTo>
                  <a:lnTo>
                    <a:pt x="454" y="122"/>
                  </a:lnTo>
                  <a:lnTo>
                    <a:pt x="464" y="120"/>
                  </a:lnTo>
                  <a:lnTo>
                    <a:pt x="467" y="123"/>
                  </a:lnTo>
                  <a:lnTo>
                    <a:pt x="488" y="113"/>
                  </a:lnTo>
                  <a:lnTo>
                    <a:pt x="483" y="103"/>
                  </a:lnTo>
                  <a:lnTo>
                    <a:pt x="487" y="99"/>
                  </a:lnTo>
                  <a:lnTo>
                    <a:pt x="491" y="100"/>
                  </a:lnTo>
                  <a:lnTo>
                    <a:pt x="491" y="100"/>
                  </a:lnTo>
                  <a:lnTo>
                    <a:pt x="497" y="115"/>
                  </a:lnTo>
                  <a:lnTo>
                    <a:pt x="506" y="110"/>
                  </a:lnTo>
                  <a:lnTo>
                    <a:pt x="509" y="111"/>
                  </a:lnTo>
                  <a:lnTo>
                    <a:pt x="510" y="107"/>
                  </a:lnTo>
                  <a:lnTo>
                    <a:pt x="521" y="107"/>
                  </a:lnTo>
                  <a:lnTo>
                    <a:pt x="523" y="104"/>
                  </a:lnTo>
                  <a:lnTo>
                    <a:pt x="527" y="108"/>
                  </a:lnTo>
                  <a:lnTo>
                    <a:pt x="525" y="110"/>
                  </a:lnTo>
                  <a:lnTo>
                    <a:pt x="528" y="114"/>
                  </a:lnTo>
                  <a:lnTo>
                    <a:pt x="542" y="117"/>
                  </a:lnTo>
                  <a:lnTo>
                    <a:pt x="547" y="121"/>
                  </a:lnTo>
                  <a:lnTo>
                    <a:pt x="566" y="113"/>
                  </a:lnTo>
                  <a:lnTo>
                    <a:pt x="567" y="113"/>
                  </a:lnTo>
                  <a:lnTo>
                    <a:pt x="569" y="116"/>
                  </a:lnTo>
                  <a:lnTo>
                    <a:pt x="582" y="114"/>
                  </a:lnTo>
                  <a:lnTo>
                    <a:pt x="587" y="119"/>
                  </a:lnTo>
                  <a:lnTo>
                    <a:pt x="587" y="127"/>
                  </a:lnTo>
                  <a:lnTo>
                    <a:pt x="595" y="136"/>
                  </a:lnTo>
                  <a:lnTo>
                    <a:pt x="598" y="136"/>
                  </a:lnTo>
                  <a:lnTo>
                    <a:pt x="604" y="127"/>
                  </a:lnTo>
                  <a:lnTo>
                    <a:pt x="608" y="127"/>
                  </a:lnTo>
                  <a:lnTo>
                    <a:pt x="609" y="136"/>
                  </a:lnTo>
                  <a:lnTo>
                    <a:pt x="612" y="138"/>
                  </a:lnTo>
                  <a:lnTo>
                    <a:pt x="621" y="137"/>
                  </a:lnTo>
                  <a:lnTo>
                    <a:pt x="632" y="150"/>
                  </a:lnTo>
                  <a:lnTo>
                    <a:pt x="640" y="155"/>
                  </a:lnTo>
                  <a:lnTo>
                    <a:pt x="643" y="149"/>
                  </a:lnTo>
                  <a:lnTo>
                    <a:pt x="653" y="149"/>
                  </a:lnTo>
                  <a:lnTo>
                    <a:pt x="656" y="145"/>
                  </a:lnTo>
                  <a:lnTo>
                    <a:pt x="661" y="148"/>
                  </a:lnTo>
                  <a:lnTo>
                    <a:pt x="671" y="145"/>
                  </a:lnTo>
                  <a:lnTo>
                    <a:pt x="673" y="150"/>
                  </a:lnTo>
                  <a:lnTo>
                    <a:pt x="673" y="150"/>
                  </a:lnTo>
                  <a:lnTo>
                    <a:pt x="665" y="151"/>
                  </a:lnTo>
                  <a:lnTo>
                    <a:pt x="668" y="160"/>
                  </a:lnTo>
                  <a:lnTo>
                    <a:pt x="662" y="160"/>
                  </a:lnTo>
                  <a:lnTo>
                    <a:pt x="664" y="166"/>
                  </a:lnTo>
                  <a:lnTo>
                    <a:pt x="657" y="167"/>
                  </a:lnTo>
                  <a:lnTo>
                    <a:pt x="662" y="174"/>
                  </a:lnTo>
                  <a:lnTo>
                    <a:pt x="673" y="182"/>
                  </a:lnTo>
                  <a:lnTo>
                    <a:pt x="675" y="188"/>
                  </a:lnTo>
                  <a:lnTo>
                    <a:pt x="671" y="191"/>
                  </a:lnTo>
                  <a:lnTo>
                    <a:pt x="667" y="190"/>
                  </a:lnTo>
                  <a:lnTo>
                    <a:pt x="661" y="200"/>
                  </a:lnTo>
                  <a:lnTo>
                    <a:pt x="654" y="200"/>
                  </a:lnTo>
                  <a:lnTo>
                    <a:pt x="655" y="202"/>
                  </a:lnTo>
                  <a:lnTo>
                    <a:pt x="651" y="208"/>
                  </a:lnTo>
                  <a:lnTo>
                    <a:pt x="653" y="212"/>
                  </a:lnTo>
                  <a:lnTo>
                    <a:pt x="643" y="218"/>
                  </a:lnTo>
                  <a:lnTo>
                    <a:pt x="643" y="219"/>
                  </a:lnTo>
                  <a:lnTo>
                    <a:pt x="646" y="220"/>
                  </a:lnTo>
                  <a:lnTo>
                    <a:pt x="643" y="228"/>
                  </a:lnTo>
                  <a:lnTo>
                    <a:pt x="645" y="231"/>
                  </a:lnTo>
                  <a:lnTo>
                    <a:pt x="638" y="236"/>
                  </a:lnTo>
                  <a:lnTo>
                    <a:pt x="638" y="240"/>
                  </a:lnTo>
                  <a:lnTo>
                    <a:pt x="640" y="241"/>
                  </a:lnTo>
                  <a:lnTo>
                    <a:pt x="634" y="248"/>
                  </a:lnTo>
                  <a:lnTo>
                    <a:pt x="627" y="248"/>
                  </a:lnTo>
                  <a:lnTo>
                    <a:pt x="625" y="244"/>
                  </a:lnTo>
                  <a:lnTo>
                    <a:pt x="620" y="248"/>
                  </a:lnTo>
                  <a:lnTo>
                    <a:pt x="616" y="245"/>
                  </a:lnTo>
                  <a:lnTo>
                    <a:pt x="612" y="246"/>
                  </a:lnTo>
                  <a:lnTo>
                    <a:pt x="606" y="253"/>
                  </a:lnTo>
                  <a:lnTo>
                    <a:pt x="612" y="260"/>
                  </a:lnTo>
                  <a:lnTo>
                    <a:pt x="595" y="288"/>
                  </a:lnTo>
                  <a:lnTo>
                    <a:pt x="586" y="301"/>
                  </a:lnTo>
                  <a:lnTo>
                    <a:pt x="582" y="302"/>
                  </a:lnTo>
                  <a:lnTo>
                    <a:pt x="580" y="298"/>
                  </a:lnTo>
                  <a:lnTo>
                    <a:pt x="577" y="302"/>
                  </a:lnTo>
                  <a:lnTo>
                    <a:pt x="566" y="303"/>
                  </a:lnTo>
                  <a:lnTo>
                    <a:pt x="558" y="288"/>
                  </a:lnTo>
                  <a:lnTo>
                    <a:pt x="560" y="286"/>
                  </a:lnTo>
                  <a:lnTo>
                    <a:pt x="555" y="284"/>
                  </a:lnTo>
                  <a:lnTo>
                    <a:pt x="548" y="284"/>
                  </a:lnTo>
                  <a:lnTo>
                    <a:pt x="547" y="287"/>
                  </a:lnTo>
                  <a:lnTo>
                    <a:pt x="539" y="288"/>
                  </a:lnTo>
                  <a:lnTo>
                    <a:pt x="536" y="292"/>
                  </a:lnTo>
                  <a:lnTo>
                    <a:pt x="530" y="282"/>
                  </a:lnTo>
                  <a:lnTo>
                    <a:pt x="515" y="276"/>
                  </a:lnTo>
                  <a:lnTo>
                    <a:pt x="511" y="277"/>
                  </a:lnTo>
                  <a:lnTo>
                    <a:pt x="510" y="274"/>
                  </a:lnTo>
                  <a:lnTo>
                    <a:pt x="505" y="280"/>
                  </a:lnTo>
                  <a:lnTo>
                    <a:pt x="504" y="287"/>
                  </a:lnTo>
                  <a:lnTo>
                    <a:pt x="498" y="285"/>
                  </a:lnTo>
                  <a:lnTo>
                    <a:pt x="500" y="290"/>
                  </a:lnTo>
                  <a:lnTo>
                    <a:pt x="493" y="292"/>
                  </a:lnTo>
                  <a:lnTo>
                    <a:pt x="505" y="303"/>
                  </a:lnTo>
                  <a:lnTo>
                    <a:pt x="504" y="314"/>
                  </a:lnTo>
                  <a:lnTo>
                    <a:pt x="498" y="316"/>
                  </a:lnTo>
                  <a:lnTo>
                    <a:pt x="494" y="322"/>
                  </a:lnTo>
                  <a:lnTo>
                    <a:pt x="489" y="324"/>
                  </a:lnTo>
                  <a:lnTo>
                    <a:pt x="489" y="327"/>
                  </a:lnTo>
                  <a:lnTo>
                    <a:pt x="486" y="326"/>
                  </a:lnTo>
                  <a:lnTo>
                    <a:pt x="481" y="332"/>
                  </a:lnTo>
                  <a:lnTo>
                    <a:pt x="480" y="332"/>
                  </a:lnTo>
                  <a:lnTo>
                    <a:pt x="480" y="343"/>
                  </a:lnTo>
                  <a:lnTo>
                    <a:pt x="483" y="342"/>
                  </a:lnTo>
                  <a:lnTo>
                    <a:pt x="487" y="345"/>
                  </a:lnTo>
                  <a:lnTo>
                    <a:pt x="486" y="349"/>
                  </a:lnTo>
                  <a:lnTo>
                    <a:pt x="488" y="353"/>
                  </a:lnTo>
                  <a:lnTo>
                    <a:pt x="500" y="356"/>
                  </a:lnTo>
                  <a:lnTo>
                    <a:pt x="503" y="354"/>
                  </a:lnTo>
                  <a:lnTo>
                    <a:pt x="504" y="366"/>
                  </a:lnTo>
                  <a:lnTo>
                    <a:pt x="509" y="377"/>
                  </a:lnTo>
                  <a:lnTo>
                    <a:pt x="515" y="379"/>
                  </a:lnTo>
                  <a:lnTo>
                    <a:pt x="520" y="374"/>
                  </a:lnTo>
                  <a:lnTo>
                    <a:pt x="523" y="377"/>
                  </a:lnTo>
                  <a:lnTo>
                    <a:pt x="523" y="379"/>
                  </a:lnTo>
                  <a:lnTo>
                    <a:pt x="534" y="381"/>
                  </a:lnTo>
                  <a:lnTo>
                    <a:pt x="542" y="398"/>
                  </a:lnTo>
                  <a:lnTo>
                    <a:pt x="541" y="404"/>
                  </a:lnTo>
                  <a:lnTo>
                    <a:pt x="544" y="405"/>
                  </a:lnTo>
                  <a:lnTo>
                    <a:pt x="544" y="405"/>
                  </a:lnTo>
                  <a:lnTo>
                    <a:pt x="544" y="408"/>
                  </a:lnTo>
                  <a:lnTo>
                    <a:pt x="541" y="407"/>
                  </a:lnTo>
                  <a:lnTo>
                    <a:pt x="520" y="390"/>
                  </a:lnTo>
                  <a:lnTo>
                    <a:pt x="514" y="396"/>
                  </a:lnTo>
                  <a:lnTo>
                    <a:pt x="515" y="400"/>
                  </a:lnTo>
                  <a:lnTo>
                    <a:pt x="505" y="399"/>
                  </a:lnTo>
                  <a:lnTo>
                    <a:pt x="498" y="408"/>
                  </a:lnTo>
                  <a:lnTo>
                    <a:pt x="499" y="419"/>
                  </a:lnTo>
                  <a:lnTo>
                    <a:pt x="504" y="423"/>
                  </a:lnTo>
                  <a:lnTo>
                    <a:pt x="508" y="418"/>
                  </a:lnTo>
                  <a:lnTo>
                    <a:pt x="510" y="421"/>
                  </a:lnTo>
                  <a:lnTo>
                    <a:pt x="514" y="424"/>
                  </a:lnTo>
                  <a:lnTo>
                    <a:pt x="514" y="433"/>
                  </a:lnTo>
                  <a:lnTo>
                    <a:pt x="519" y="431"/>
                  </a:lnTo>
                  <a:lnTo>
                    <a:pt x="522" y="434"/>
                  </a:lnTo>
                  <a:lnTo>
                    <a:pt x="523" y="431"/>
                  </a:lnTo>
                  <a:lnTo>
                    <a:pt x="530" y="429"/>
                  </a:lnTo>
                  <a:lnTo>
                    <a:pt x="536" y="434"/>
                  </a:lnTo>
                  <a:lnTo>
                    <a:pt x="537" y="440"/>
                  </a:lnTo>
                  <a:lnTo>
                    <a:pt x="541" y="442"/>
                  </a:lnTo>
                  <a:lnTo>
                    <a:pt x="542" y="453"/>
                  </a:lnTo>
                  <a:lnTo>
                    <a:pt x="533" y="457"/>
                  </a:lnTo>
                  <a:lnTo>
                    <a:pt x="526" y="456"/>
                  </a:lnTo>
                  <a:lnTo>
                    <a:pt x="499" y="464"/>
                  </a:lnTo>
                  <a:lnTo>
                    <a:pt x="489" y="456"/>
                  </a:lnTo>
                  <a:lnTo>
                    <a:pt x="478" y="461"/>
                  </a:lnTo>
                  <a:lnTo>
                    <a:pt x="478" y="461"/>
                  </a:lnTo>
                  <a:lnTo>
                    <a:pt x="480" y="453"/>
                  </a:lnTo>
                  <a:lnTo>
                    <a:pt x="476" y="452"/>
                  </a:lnTo>
                  <a:lnTo>
                    <a:pt x="475" y="448"/>
                  </a:lnTo>
                  <a:lnTo>
                    <a:pt x="477" y="446"/>
                  </a:lnTo>
                  <a:lnTo>
                    <a:pt x="477" y="441"/>
                  </a:lnTo>
                  <a:lnTo>
                    <a:pt x="472" y="441"/>
                  </a:lnTo>
                  <a:lnTo>
                    <a:pt x="472" y="436"/>
                  </a:lnTo>
                  <a:lnTo>
                    <a:pt x="464" y="434"/>
                  </a:lnTo>
                  <a:lnTo>
                    <a:pt x="459" y="436"/>
                  </a:lnTo>
                  <a:lnTo>
                    <a:pt x="453" y="447"/>
                  </a:lnTo>
                  <a:lnTo>
                    <a:pt x="436" y="451"/>
                  </a:lnTo>
                  <a:lnTo>
                    <a:pt x="431" y="448"/>
                  </a:lnTo>
                  <a:lnTo>
                    <a:pt x="419" y="438"/>
                  </a:lnTo>
                  <a:lnTo>
                    <a:pt x="424" y="436"/>
                  </a:lnTo>
                  <a:lnTo>
                    <a:pt x="427" y="433"/>
                  </a:lnTo>
                  <a:lnTo>
                    <a:pt x="428" y="429"/>
                  </a:lnTo>
                  <a:lnTo>
                    <a:pt x="425" y="428"/>
                  </a:lnTo>
                  <a:lnTo>
                    <a:pt x="428" y="424"/>
                  </a:lnTo>
                  <a:lnTo>
                    <a:pt x="425" y="423"/>
                  </a:lnTo>
                  <a:lnTo>
                    <a:pt x="422" y="418"/>
                  </a:lnTo>
                  <a:lnTo>
                    <a:pt x="419" y="419"/>
                  </a:lnTo>
                  <a:lnTo>
                    <a:pt x="416" y="414"/>
                  </a:lnTo>
                  <a:lnTo>
                    <a:pt x="415" y="405"/>
                  </a:lnTo>
                  <a:lnTo>
                    <a:pt x="422" y="402"/>
                  </a:lnTo>
                  <a:lnTo>
                    <a:pt x="426" y="399"/>
                  </a:lnTo>
                  <a:lnTo>
                    <a:pt x="419" y="399"/>
                  </a:lnTo>
                  <a:lnTo>
                    <a:pt x="415" y="395"/>
                  </a:lnTo>
                  <a:lnTo>
                    <a:pt x="407" y="400"/>
                  </a:lnTo>
                  <a:lnTo>
                    <a:pt x="398" y="400"/>
                  </a:lnTo>
                  <a:lnTo>
                    <a:pt x="391" y="395"/>
                  </a:lnTo>
                  <a:lnTo>
                    <a:pt x="387" y="406"/>
                  </a:lnTo>
                  <a:lnTo>
                    <a:pt x="392" y="421"/>
                  </a:lnTo>
                  <a:lnTo>
                    <a:pt x="383" y="427"/>
                  </a:lnTo>
                  <a:lnTo>
                    <a:pt x="379" y="423"/>
                  </a:lnTo>
                  <a:lnTo>
                    <a:pt x="368" y="433"/>
                  </a:lnTo>
                  <a:lnTo>
                    <a:pt x="366" y="439"/>
                  </a:lnTo>
                  <a:lnTo>
                    <a:pt x="370" y="439"/>
                  </a:lnTo>
                  <a:lnTo>
                    <a:pt x="371" y="442"/>
                  </a:lnTo>
                  <a:lnTo>
                    <a:pt x="374" y="442"/>
                  </a:lnTo>
                  <a:lnTo>
                    <a:pt x="371" y="446"/>
                  </a:lnTo>
                  <a:lnTo>
                    <a:pt x="370" y="453"/>
                  </a:lnTo>
                  <a:lnTo>
                    <a:pt x="357" y="465"/>
                  </a:lnTo>
                  <a:lnTo>
                    <a:pt x="358" y="470"/>
                  </a:lnTo>
                  <a:lnTo>
                    <a:pt x="354" y="470"/>
                  </a:lnTo>
                  <a:lnTo>
                    <a:pt x="348" y="480"/>
                  </a:lnTo>
                  <a:lnTo>
                    <a:pt x="340" y="484"/>
                  </a:lnTo>
                  <a:lnTo>
                    <a:pt x="337" y="480"/>
                  </a:lnTo>
                  <a:lnTo>
                    <a:pt x="333" y="488"/>
                  </a:lnTo>
                  <a:lnTo>
                    <a:pt x="335" y="499"/>
                  </a:lnTo>
                  <a:lnTo>
                    <a:pt x="332" y="507"/>
                  </a:lnTo>
                  <a:lnTo>
                    <a:pt x="343" y="539"/>
                  </a:lnTo>
                  <a:lnTo>
                    <a:pt x="340" y="543"/>
                  </a:lnTo>
                  <a:lnTo>
                    <a:pt x="340" y="551"/>
                  </a:lnTo>
                  <a:lnTo>
                    <a:pt x="332" y="550"/>
                  </a:lnTo>
                  <a:lnTo>
                    <a:pt x="320" y="561"/>
                  </a:lnTo>
                  <a:lnTo>
                    <a:pt x="316" y="559"/>
                  </a:lnTo>
                  <a:lnTo>
                    <a:pt x="318" y="553"/>
                  </a:lnTo>
                  <a:lnTo>
                    <a:pt x="313" y="550"/>
                  </a:lnTo>
                  <a:lnTo>
                    <a:pt x="296" y="560"/>
                  </a:lnTo>
                  <a:lnTo>
                    <a:pt x="286" y="570"/>
                  </a:lnTo>
                  <a:lnTo>
                    <a:pt x="275" y="567"/>
                  </a:lnTo>
                  <a:lnTo>
                    <a:pt x="270" y="572"/>
                  </a:lnTo>
                  <a:lnTo>
                    <a:pt x="264" y="560"/>
                  </a:lnTo>
                  <a:lnTo>
                    <a:pt x="262" y="559"/>
                  </a:lnTo>
                  <a:lnTo>
                    <a:pt x="257" y="561"/>
                  </a:lnTo>
                  <a:lnTo>
                    <a:pt x="256" y="556"/>
                  </a:lnTo>
                  <a:lnTo>
                    <a:pt x="259" y="554"/>
                  </a:lnTo>
                  <a:lnTo>
                    <a:pt x="258" y="548"/>
                  </a:lnTo>
                  <a:lnTo>
                    <a:pt x="243" y="538"/>
                  </a:lnTo>
                  <a:lnTo>
                    <a:pt x="243" y="535"/>
                  </a:lnTo>
                  <a:lnTo>
                    <a:pt x="248" y="535"/>
                  </a:lnTo>
                  <a:lnTo>
                    <a:pt x="249" y="530"/>
                  </a:lnTo>
                  <a:lnTo>
                    <a:pt x="247" y="527"/>
                  </a:lnTo>
                  <a:lnTo>
                    <a:pt x="251" y="524"/>
                  </a:lnTo>
                  <a:lnTo>
                    <a:pt x="247" y="522"/>
                  </a:lnTo>
                  <a:lnTo>
                    <a:pt x="247" y="526"/>
                  </a:lnTo>
                  <a:lnTo>
                    <a:pt x="243" y="527"/>
                  </a:lnTo>
                  <a:lnTo>
                    <a:pt x="242" y="516"/>
                  </a:lnTo>
                  <a:lnTo>
                    <a:pt x="236" y="515"/>
                  </a:lnTo>
                  <a:lnTo>
                    <a:pt x="236" y="511"/>
                  </a:lnTo>
                  <a:lnTo>
                    <a:pt x="229" y="507"/>
                  </a:lnTo>
                  <a:lnTo>
                    <a:pt x="230" y="495"/>
                  </a:lnTo>
                  <a:lnTo>
                    <a:pt x="223" y="493"/>
                  </a:lnTo>
                  <a:lnTo>
                    <a:pt x="223" y="488"/>
                  </a:lnTo>
                  <a:lnTo>
                    <a:pt x="215" y="476"/>
                  </a:lnTo>
                  <a:lnTo>
                    <a:pt x="213" y="476"/>
                  </a:lnTo>
                  <a:lnTo>
                    <a:pt x="213" y="467"/>
                  </a:lnTo>
                  <a:lnTo>
                    <a:pt x="209" y="467"/>
                  </a:lnTo>
                  <a:lnTo>
                    <a:pt x="210" y="463"/>
                  </a:lnTo>
                  <a:lnTo>
                    <a:pt x="207" y="462"/>
                  </a:lnTo>
                  <a:lnTo>
                    <a:pt x="202" y="454"/>
                  </a:lnTo>
                  <a:lnTo>
                    <a:pt x="201" y="447"/>
                  </a:lnTo>
                  <a:lnTo>
                    <a:pt x="198" y="446"/>
                  </a:lnTo>
                  <a:lnTo>
                    <a:pt x="192" y="453"/>
                  </a:lnTo>
                  <a:lnTo>
                    <a:pt x="185" y="450"/>
                  </a:lnTo>
                  <a:lnTo>
                    <a:pt x="179" y="459"/>
                  </a:lnTo>
                  <a:lnTo>
                    <a:pt x="178" y="450"/>
                  </a:lnTo>
                  <a:lnTo>
                    <a:pt x="170" y="447"/>
                  </a:lnTo>
                  <a:lnTo>
                    <a:pt x="170" y="444"/>
                  </a:lnTo>
                  <a:lnTo>
                    <a:pt x="164" y="439"/>
                  </a:lnTo>
                  <a:lnTo>
                    <a:pt x="160" y="430"/>
                  </a:lnTo>
                  <a:lnTo>
                    <a:pt x="162" y="429"/>
                  </a:lnTo>
                  <a:lnTo>
                    <a:pt x="170" y="425"/>
                  </a:lnTo>
                  <a:lnTo>
                    <a:pt x="170" y="419"/>
                  </a:lnTo>
                  <a:lnTo>
                    <a:pt x="163" y="416"/>
                  </a:lnTo>
                  <a:lnTo>
                    <a:pt x="164" y="411"/>
                  </a:lnTo>
                  <a:lnTo>
                    <a:pt x="159" y="408"/>
                  </a:lnTo>
                  <a:lnTo>
                    <a:pt x="156" y="401"/>
                  </a:lnTo>
                  <a:lnTo>
                    <a:pt x="152" y="400"/>
                  </a:lnTo>
                  <a:lnTo>
                    <a:pt x="150" y="402"/>
                  </a:lnTo>
                  <a:lnTo>
                    <a:pt x="150" y="395"/>
                  </a:lnTo>
                  <a:lnTo>
                    <a:pt x="143" y="393"/>
                  </a:lnTo>
                  <a:lnTo>
                    <a:pt x="142" y="384"/>
                  </a:lnTo>
                  <a:lnTo>
                    <a:pt x="136" y="385"/>
                  </a:lnTo>
                  <a:lnTo>
                    <a:pt x="130" y="401"/>
                  </a:lnTo>
                  <a:lnTo>
                    <a:pt x="122" y="405"/>
                  </a:lnTo>
                  <a:lnTo>
                    <a:pt x="124" y="422"/>
                  </a:lnTo>
                  <a:lnTo>
                    <a:pt x="123" y="430"/>
                  </a:lnTo>
                  <a:lnTo>
                    <a:pt x="118" y="427"/>
                  </a:lnTo>
                  <a:lnTo>
                    <a:pt x="109" y="413"/>
                  </a:lnTo>
                  <a:lnTo>
                    <a:pt x="111" y="401"/>
                  </a:lnTo>
                  <a:lnTo>
                    <a:pt x="106" y="387"/>
                  </a:lnTo>
                  <a:lnTo>
                    <a:pt x="106" y="356"/>
                  </a:lnTo>
                  <a:lnTo>
                    <a:pt x="106" y="356"/>
                  </a:lnTo>
                  <a:lnTo>
                    <a:pt x="98" y="327"/>
                  </a:lnTo>
                  <a:lnTo>
                    <a:pt x="103" y="309"/>
                  </a:lnTo>
                  <a:lnTo>
                    <a:pt x="102" y="299"/>
                  </a:lnTo>
                  <a:lnTo>
                    <a:pt x="98" y="293"/>
                  </a:lnTo>
                  <a:lnTo>
                    <a:pt x="94" y="257"/>
                  </a:lnTo>
                  <a:lnTo>
                    <a:pt x="97" y="252"/>
                  </a:lnTo>
                  <a:lnTo>
                    <a:pt x="86" y="242"/>
                  </a:lnTo>
                  <a:lnTo>
                    <a:pt x="87" y="234"/>
                  </a:lnTo>
                  <a:lnTo>
                    <a:pt x="75" y="222"/>
                  </a:lnTo>
                  <a:lnTo>
                    <a:pt x="76" y="211"/>
                  </a:lnTo>
                  <a:lnTo>
                    <a:pt x="80" y="212"/>
                  </a:lnTo>
                  <a:lnTo>
                    <a:pt x="86" y="217"/>
                  </a:lnTo>
                  <a:lnTo>
                    <a:pt x="92" y="208"/>
                  </a:lnTo>
                  <a:lnTo>
                    <a:pt x="76" y="194"/>
                  </a:lnTo>
                  <a:lnTo>
                    <a:pt x="64" y="177"/>
                  </a:lnTo>
                  <a:lnTo>
                    <a:pt x="64" y="163"/>
                  </a:lnTo>
                  <a:lnTo>
                    <a:pt x="52" y="149"/>
                  </a:lnTo>
                  <a:lnTo>
                    <a:pt x="51" y="139"/>
                  </a:lnTo>
                  <a:lnTo>
                    <a:pt x="37" y="132"/>
                  </a:lnTo>
                  <a:lnTo>
                    <a:pt x="23" y="127"/>
                  </a:lnTo>
                  <a:lnTo>
                    <a:pt x="23" y="127"/>
                  </a:lnTo>
                  <a:lnTo>
                    <a:pt x="5" y="115"/>
                  </a:lnTo>
                  <a:lnTo>
                    <a:pt x="0" y="100"/>
                  </a:lnTo>
                  <a:lnTo>
                    <a:pt x="2" y="97"/>
                  </a:lnTo>
                  <a:lnTo>
                    <a:pt x="9" y="94"/>
                  </a:lnTo>
                  <a:lnTo>
                    <a:pt x="8" y="92"/>
                  </a:lnTo>
                  <a:lnTo>
                    <a:pt x="11" y="91"/>
                  </a:lnTo>
                  <a:lnTo>
                    <a:pt x="8" y="82"/>
                  </a:lnTo>
                  <a:lnTo>
                    <a:pt x="14" y="76"/>
                  </a:lnTo>
                  <a:lnTo>
                    <a:pt x="17" y="70"/>
                  </a:lnTo>
                  <a:lnTo>
                    <a:pt x="25" y="64"/>
                  </a:lnTo>
                  <a:lnTo>
                    <a:pt x="12" y="60"/>
                  </a:lnTo>
                  <a:lnTo>
                    <a:pt x="9" y="52"/>
                  </a:lnTo>
                  <a:lnTo>
                    <a:pt x="3" y="50"/>
                  </a:lnTo>
                  <a:lnTo>
                    <a:pt x="5" y="45"/>
                  </a:lnTo>
                  <a:lnTo>
                    <a:pt x="1" y="35"/>
                  </a:lnTo>
                  <a:lnTo>
                    <a:pt x="2" y="30"/>
                  </a:lnTo>
                  <a:lnTo>
                    <a:pt x="17" y="28"/>
                  </a:lnTo>
                  <a:lnTo>
                    <a:pt x="18" y="22"/>
                  </a:lnTo>
                  <a:lnTo>
                    <a:pt x="25" y="24"/>
                  </a:lnTo>
                  <a:lnTo>
                    <a:pt x="23" y="30"/>
                  </a:lnTo>
                  <a:lnTo>
                    <a:pt x="25" y="33"/>
                  </a:lnTo>
                  <a:lnTo>
                    <a:pt x="40" y="26"/>
                  </a:lnTo>
                  <a:lnTo>
                    <a:pt x="55" y="29"/>
                  </a:lnTo>
                  <a:lnTo>
                    <a:pt x="55" y="34"/>
                  </a:lnTo>
                  <a:lnTo>
                    <a:pt x="63" y="31"/>
                  </a:lnTo>
                  <a:lnTo>
                    <a:pt x="67" y="34"/>
                  </a:lnTo>
                  <a:lnTo>
                    <a:pt x="79" y="47"/>
                  </a:lnTo>
                  <a:lnTo>
                    <a:pt x="76" y="50"/>
                  </a:lnTo>
                  <a:lnTo>
                    <a:pt x="78" y="56"/>
                  </a:lnTo>
                  <a:lnTo>
                    <a:pt x="84" y="59"/>
                  </a:lnTo>
                  <a:lnTo>
                    <a:pt x="83" y="64"/>
                  </a:lnTo>
                  <a:lnTo>
                    <a:pt x="86" y="68"/>
                  </a:lnTo>
                  <a:lnTo>
                    <a:pt x="85" y="74"/>
                  </a:lnTo>
                  <a:lnTo>
                    <a:pt x="87" y="75"/>
                  </a:lnTo>
                  <a:lnTo>
                    <a:pt x="90" y="83"/>
                  </a:lnTo>
                  <a:lnTo>
                    <a:pt x="111" y="92"/>
                  </a:lnTo>
                  <a:lnTo>
                    <a:pt x="115" y="102"/>
                  </a:lnTo>
                  <a:lnTo>
                    <a:pt x="120" y="100"/>
                  </a:lnTo>
                  <a:lnTo>
                    <a:pt x="143" y="114"/>
                  </a:lnTo>
                  <a:lnTo>
                    <a:pt x="147" y="103"/>
                  </a:lnTo>
                  <a:lnTo>
                    <a:pt x="145" y="98"/>
                  </a:lnTo>
                  <a:lnTo>
                    <a:pt x="151" y="98"/>
                  </a:lnTo>
                  <a:lnTo>
                    <a:pt x="153" y="90"/>
                  </a:lnTo>
                  <a:lnTo>
                    <a:pt x="157" y="98"/>
                  </a:lnTo>
                  <a:lnTo>
                    <a:pt x="160" y="98"/>
                  </a:lnTo>
                  <a:lnTo>
                    <a:pt x="160" y="102"/>
                  </a:lnTo>
                  <a:lnTo>
                    <a:pt x="165" y="104"/>
                  </a:lnTo>
                  <a:lnTo>
                    <a:pt x="168" y="114"/>
                  </a:lnTo>
                  <a:lnTo>
                    <a:pt x="164" y="117"/>
                  </a:lnTo>
                  <a:lnTo>
                    <a:pt x="167" y="120"/>
                  </a:lnTo>
                  <a:lnTo>
                    <a:pt x="173" y="122"/>
                  </a:lnTo>
                  <a:lnTo>
                    <a:pt x="175" y="113"/>
                  </a:lnTo>
                  <a:lnTo>
                    <a:pt x="180" y="114"/>
                  </a:lnTo>
                  <a:lnTo>
                    <a:pt x="184" y="111"/>
                  </a:lnTo>
                  <a:lnTo>
                    <a:pt x="187" y="116"/>
                  </a:lnTo>
                  <a:lnTo>
                    <a:pt x="193" y="125"/>
                  </a:lnTo>
                  <a:lnTo>
                    <a:pt x="186" y="132"/>
                  </a:lnTo>
                  <a:lnTo>
                    <a:pt x="191" y="136"/>
                  </a:lnTo>
                  <a:lnTo>
                    <a:pt x="199" y="128"/>
                  </a:lnTo>
                  <a:lnTo>
                    <a:pt x="199" y="121"/>
                  </a:lnTo>
                  <a:lnTo>
                    <a:pt x="203" y="122"/>
                  </a:lnTo>
                  <a:lnTo>
                    <a:pt x="201" y="117"/>
                  </a:lnTo>
                  <a:lnTo>
                    <a:pt x="215" y="122"/>
                  </a:lnTo>
                  <a:lnTo>
                    <a:pt x="224" y="117"/>
                  </a:lnTo>
                  <a:lnTo>
                    <a:pt x="226" y="117"/>
                  </a:lnTo>
                  <a:lnTo>
                    <a:pt x="226" y="120"/>
                  </a:lnTo>
                  <a:lnTo>
                    <a:pt x="231" y="116"/>
                  </a:lnTo>
                  <a:lnTo>
                    <a:pt x="234" y="107"/>
                  </a:lnTo>
                  <a:lnTo>
                    <a:pt x="227" y="100"/>
                  </a:lnTo>
                  <a:lnTo>
                    <a:pt x="229" y="83"/>
                  </a:lnTo>
                  <a:lnTo>
                    <a:pt x="240" y="79"/>
                  </a:lnTo>
                  <a:lnTo>
                    <a:pt x="243" y="83"/>
                  </a:lnTo>
                  <a:lnTo>
                    <a:pt x="243" y="79"/>
                  </a:lnTo>
                  <a:lnTo>
                    <a:pt x="248" y="77"/>
                  </a:lnTo>
                  <a:lnTo>
                    <a:pt x="259" y="86"/>
                  </a:lnTo>
                  <a:lnTo>
                    <a:pt x="264" y="74"/>
                  </a:lnTo>
                  <a:lnTo>
                    <a:pt x="259" y="71"/>
                  </a:lnTo>
                  <a:lnTo>
                    <a:pt x="259" y="69"/>
                  </a:lnTo>
                  <a:lnTo>
                    <a:pt x="263" y="62"/>
                  </a:lnTo>
                  <a:lnTo>
                    <a:pt x="266" y="62"/>
                  </a:lnTo>
                  <a:lnTo>
                    <a:pt x="266" y="56"/>
                  </a:lnTo>
                  <a:close/>
                </a:path>
              </a:pathLst>
            </a:custGeom>
            <a:grpFill/>
            <a:ln w="3175" cap="flat">
              <a:solidFill>
                <a:srgbClr val="007CA8">
                  <a:alpha val="25000"/>
                </a:srgb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黑体" panose="02010609060101010101" pitchFamily="49" charset="-122"/>
              </a:endParaRPr>
            </a:p>
          </p:txBody>
        </p:sp>
        <p:sp>
          <p:nvSpPr>
            <p:cNvPr id="412" name="Freeform 20">
              <a:extLst>
                <a:ext uri="{FF2B5EF4-FFF2-40B4-BE49-F238E27FC236}">
                  <a16:creationId xmlns:a16="http://schemas.microsoft.com/office/drawing/2014/main" id="{A131711B-53C3-418A-A876-543CA59247D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27726" y="3987801"/>
              <a:ext cx="354013" cy="349250"/>
            </a:xfrm>
            <a:custGeom>
              <a:avLst/>
              <a:gdLst>
                <a:gd name="T0" fmla="*/ 198 w 223"/>
                <a:gd name="T1" fmla="*/ 214 h 220"/>
                <a:gd name="T2" fmla="*/ 197 w 223"/>
                <a:gd name="T3" fmla="*/ 208 h 220"/>
                <a:gd name="T4" fmla="*/ 84 w 223"/>
                <a:gd name="T5" fmla="*/ 114 h 220"/>
                <a:gd name="T6" fmla="*/ 74 w 223"/>
                <a:gd name="T7" fmla="*/ 115 h 220"/>
                <a:gd name="T8" fmla="*/ 81 w 223"/>
                <a:gd name="T9" fmla="*/ 110 h 220"/>
                <a:gd name="T10" fmla="*/ 79 w 223"/>
                <a:gd name="T11" fmla="*/ 109 h 220"/>
                <a:gd name="T12" fmla="*/ 73 w 223"/>
                <a:gd name="T13" fmla="*/ 109 h 220"/>
                <a:gd name="T14" fmla="*/ 70 w 223"/>
                <a:gd name="T15" fmla="*/ 114 h 220"/>
                <a:gd name="T16" fmla="*/ 78 w 223"/>
                <a:gd name="T17" fmla="*/ 105 h 220"/>
                <a:gd name="T18" fmla="*/ 10 w 223"/>
                <a:gd name="T19" fmla="*/ 57 h 220"/>
                <a:gd name="T20" fmla="*/ 0 w 223"/>
                <a:gd name="T21" fmla="*/ 53 h 220"/>
                <a:gd name="T22" fmla="*/ 7 w 223"/>
                <a:gd name="T23" fmla="*/ 51 h 220"/>
                <a:gd name="T24" fmla="*/ 112 w 223"/>
                <a:gd name="T25" fmla="*/ 151 h 220"/>
                <a:gd name="T26" fmla="*/ 107 w 223"/>
                <a:gd name="T27" fmla="*/ 142 h 220"/>
                <a:gd name="T28" fmla="*/ 112 w 223"/>
                <a:gd name="T29" fmla="*/ 125 h 220"/>
                <a:gd name="T30" fmla="*/ 109 w 223"/>
                <a:gd name="T31" fmla="*/ 117 h 220"/>
                <a:gd name="T32" fmla="*/ 119 w 223"/>
                <a:gd name="T33" fmla="*/ 96 h 220"/>
                <a:gd name="T34" fmla="*/ 128 w 223"/>
                <a:gd name="T35" fmla="*/ 79 h 220"/>
                <a:gd name="T36" fmla="*/ 131 w 223"/>
                <a:gd name="T37" fmla="*/ 71 h 220"/>
                <a:gd name="T38" fmla="*/ 146 w 223"/>
                <a:gd name="T39" fmla="*/ 46 h 220"/>
                <a:gd name="T40" fmla="*/ 158 w 223"/>
                <a:gd name="T41" fmla="*/ 29 h 220"/>
                <a:gd name="T42" fmla="*/ 186 w 223"/>
                <a:gd name="T43" fmla="*/ 10 h 220"/>
                <a:gd name="T44" fmla="*/ 198 w 223"/>
                <a:gd name="T45" fmla="*/ 0 h 220"/>
                <a:gd name="T46" fmla="*/ 218 w 223"/>
                <a:gd name="T47" fmla="*/ 12 h 220"/>
                <a:gd name="T48" fmla="*/ 223 w 223"/>
                <a:gd name="T49" fmla="*/ 18 h 220"/>
                <a:gd name="T50" fmla="*/ 215 w 223"/>
                <a:gd name="T51" fmla="*/ 50 h 220"/>
                <a:gd name="T52" fmla="*/ 202 w 223"/>
                <a:gd name="T53" fmla="*/ 85 h 220"/>
                <a:gd name="T54" fmla="*/ 194 w 223"/>
                <a:gd name="T55" fmla="*/ 119 h 220"/>
                <a:gd name="T56" fmla="*/ 187 w 223"/>
                <a:gd name="T57" fmla="*/ 143 h 220"/>
                <a:gd name="T58" fmla="*/ 173 w 223"/>
                <a:gd name="T59" fmla="*/ 166 h 220"/>
                <a:gd name="T60" fmla="*/ 156 w 223"/>
                <a:gd name="T61" fmla="*/ 193 h 220"/>
                <a:gd name="T62" fmla="*/ 153 w 223"/>
                <a:gd name="T63" fmla="*/ 216 h 220"/>
                <a:gd name="T64" fmla="*/ 148 w 223"/>
                <a:gd name="T65" fmla="*/ 217 h 220"/>
                <a:gd name="T66" fmla="*/ 144 w 223"/>
                <a:gd name="T67" fmla="*/ 212 h 220"/>
                <a:gd name="T68" fmla="*/ 141 w 223"/>
                <a:gd name="T69" fmla="*/ 195 h 220"/>
                <a:gd name="T70" fmla="*/ 117 w 223"/>
                <a:gd name="T71" fmla="*/ 172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23" h="220">
                  <a:moveTo>
                    <a:pt x="197" y="208"/>
                  </a:moveTo>
                  <a:lnTo>
                    <a:pt x="198" y="214"/>
                  </a:lnTo>
                  <a:lnTo>
                    <a:pt x="192" y="210"/>
                  </a:lnTo>
                  <a:lnTo>
                    <a:pt x="197" y="208"/>
                  </a:lnTo>
                  <a:close/>
                  <a:moveTo>
                    <a:pt x="81" y="110"/>
                  </a:moveTo>
                  <a:lnTo>
                    <a:pt x="84" y="114"/>
                  </a:lnTo>
                  <a:lnTo>
                    <a:pt x="77" y="117"/>
                  </a:lnTo>
                  <a:lnTo>
                    <a:pt x="74" y="115"/>
                  </a:lnTo>
                  <a:lnTo>
                    <a:pt x="75" y="111"/>
                  </a:lnTo>
                  <a:lnTo>
                    <a:pt x="81" y="110"/>
                  </a:lnTo>
                  <a:close/>
                  <a:moveTo>
                    <a:pt x="78" y="105"/>
                  </a:moveTo>
                  <a:lnTo>
                    <a:pt x="79" y="109"/>
                  </a:lnTo>
                  <a:lnTo>
                    <a:pt x="77" y="107"/>
                  </a:lnTo>
                  <a:lnTo>
                    <a:pt x="73" y="109"/>
                  </a:lnTo>
                  <a:lnTo>
                    <a:pt x="73" y="113"/>
                  </a:lnTo>
                  <a:lnTo>
                    <a:pt x="70" y="114"/>
                  </a:lnTo>
                  <a:lnTo>
                    <a:pt x="73" y="108"/>
                  </a:lnTo>
                  <a:lnTo>
                    <a:pt x="78" y="105"/>
                  </a:lnTo>
                  <a:close/>
                  <a:moveTo>
                    <a:pt x="7" y="51"/>
                  </a:moveTo>
                  <a:lnTo>
                    <a:pt x="10" y="57"/>
                  </a:lnTo>
                  <a:lnTo>
                    <a:pt x="0" y="59"/>
                  </a:lnTo>
                  <a:lnTo>
                    <a:pt x="0" y="53"/>
                  </a:lnTo>
                  <a:lnTo>
                    <a:pt x="5" y="54"/>
                  </a:lnTo>
                  <a:lnTo>
                    <a:pt x="7" y="51"/>
                  </a:lnTo>
                  <a:close/>
                  <a:moveTo>
                    <a:pt x="117" y="166"/>
                  </a:moveTo>
                  <a:lnTo>
                    <a:pt x="112" y="151"/>
                  </a:lnTo>
                  <a:lnTo>
                    <a:pt x="105" y="145"/>
                  </a:lnTo>
                  <a:lnTo>
                    <a:pt x="107" y="142"/>
                  </a:lnTo>
                  <a:lnTo>
                    <a:pt x="108" y="131"/>
                  </a:lnTo>
                  <a:lnTo>
                    <a:pt x="112" y="125"/>
                  </a:lnTo>
                  <a:lnTo>
                    <a:pt x="112" y="117"/>
                  </a:lnTo>
                  <a:lnTo>
                    <a:pt x="109" y="117"/>
                  </a:lnTo>
                  <a:lnTo>
                    <a:pt x="113" y="97"/>
                  </a:lnTo>
                  <a:lnTo>
                    <a:pt x="119" y="96"/>
                  </a:lnTo>
                  <a:lnTo>
                    <a:pt x="118" y="93"/>
                  </a:lnTo>
                  <a:lnTo>
                    <a:pt x="128" y="79"/>
                  </a:lnTo>
                  <a:lnTo>
                    <a:pt x="125" y="79"/>
                  </a:lnTo>
                  <a:lnTo>
                    <a:pt x="131" y="71"/>
                  </a:lnTo>
                  <a:lnTo>
                    <a:pt x="131" y="68"/>
                  </a:lnTo>
                  <a:lnTo>
                    <a:pt x="146" y="46"/>
                  </a:lnTo>
                  <a:lnTo>
                    <a:pt x="157" y="36"/>
                  </a:lnTo>
                  <a:lnTo>
                    <a:pt x="158" y="29"/>
                  </a:lnTo>
                  <a:lnTo>
                    <a:pt x="165" y="17"/>
                  </a:lnTo>
                  <a:lnTo>
                    <a:pt x="186" y="10"/>
                  </a:lnTo>
                  <a:lnTo>
                    <a:pt x="190" y="2"/>
                  </a:lnTo>
                  <a:lnTo>
                    <a:pt x="198" y="0"/>
                  </a:lnTo>
                  <a:lnTo>
                    <a:pt x="207" y="8"/>
                  </a:lnTo>
                  <a:lnTo>
                    <a:pt x="218" y="12"/>
                  </a:lnTo>
                  <a:lnTo>
                    <a:pt x="219" y="18"/>
                  </a:lnTo>
                  <a:lnTo>
                    <a:pt x="223" y="18"/>
                  </a:lnTo>
                  <a:lnTo>
                    <a:pt x="213" y="30"/>
                  </a:lnTo>
                  <a:lnTo>
                    <a:pt x="215" y="50"/>
                  </a:lnTo>
                  <a:lnTo>
                    <a:pt x="200" y="79"/>
                  </a:lnTo>
                  <a:lnTo>
                    <a:pt x="202" y="85"/>
                  </a:lnTo>
                  <a:lnTo>
                    <a:pt x="200" y="87"/>
                  </a:lnTo>
                  <a:lnTo>
                    <a:pt x="194" y="119"/>
                  </a:lnTo>
                  <a:lnTo>
                    <a:pt x="186" y="137"/>
                  </a:lnTo>
                  <a:lnTo>
                    <a:pt x="187" y="143"/>
                  </a:lnTo>
                  <a:lnTo>
                    <a:pt x="174" y="160"/>
                  </a:lnTo>
                  <a:lnTo>
                    <a:pt x="173" y="166"/>
                  </a:lnTo>
                  <a:lnTo>
                    <a:pt x="164" y="172"/>
                  </a:lnTo>
                  <a:lnTo>
                    <a:pt x="156" y="193"/>
                  </a:lnTo>
                  <a:lnTo>
                    <a:pt x="157" y="212"/>
                  </a:lnTo>
                  <a:lnTo>
                    <a:pt x="153" y="216"/>
                  </a:lnTo>
                  <a:lnTo>
                    <a:pt x="155" y="220"/>
                  </a:lnTo>
                  <a:lnTo>
                    <a:pt x="148" y="217"/>
                  </a:lnTo>
                  <a:lnTo>
                    <a:pt x="145" y="218"/>
                  </a:lnTo>
                  <a:lnTo>
                    <a:pt x="144" y="212"/>
                  </a:lnTo>
                  <a:lnTo>
                    <a:pt x="146" y="207"/>
                  </a:lnTo>
                  <a:lnTo>
                    <a:pt x="141" y="195"/>
                  </a:lnTo>
                  <a:lnTo>
                    <a:pt x="124" y="182"/>
                  </a:lnTo>
                  <a:lnTo>
                    <a:pt x="117" y="172"/>
                  </a:lnTo>
                  <a:lnTo>
                    <a:pt x="117" y="166"/>
                  </a:lnTo>
                  <a:close/>
                </a:path>
              </a:pathLst>
            </a:custGeom>
            <a:grpFill/>
            <a:ln w="3175" cap="flat">
              <a:solidFill>
                <a:srgbClr val="007CA8">
                  <a:alpha val="25000"/>
                </a:srgb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黑体" panose="02010609060101010101" pitchFamily="49" charset="-122"/>
              </a:endParaRPr>
            </a:p>
          </p:txBody>
        </p:sp>
        <p:sp>
          <p:nvSpPr>
            <p:cNvPr id="413" name="Freeform 21">
              <a:extLst>
                <a:ext uri="{FF2B5EF4-FFF2-40B4-BE49-F238E27FC236}">
                  <a16:creationId xmlns:a16="http://schemas.microsoft.com/office/drawing/2014/main" id="{16041603-4FE3-4F3B-A6EF-CD4DE5240569}"/>
                </a:ext>
              </a:extLst>
            </p:cNvPr>
            <p:cNvSpPr>
              <a:spLocks/>
            </p:cNvSpPr>
            <p:nvPr/>
          </p:nvSpPr>
          <p:spPr bwMode="auto">
            <a:xfrm>
              <a:off x="3940176" y="3565526"/>
              <a:ext cx="828675" cy="850900"/>
            </a:xfrm>
            <a:custGeom>
              <a:avLst/>
              <a:gdLst>
                <a:gd name="T0" fmla="*/ 113 w 522"/>
                <a:gd name="T1" fmla="*/ 66 h 536"/>
                <a:gd name="T2" fmla="*/ 139 w 522"/>
                <a:gd name="T3" fmla="*/ 46 h 536"/>
                <a:gd name="T4" fmla="*/ 159 w 522"/>
                <a:gd name="T5" fmla="*/ 69 h 536"/>
                <a:gd name="T6" fmla="*/ 168 w 522"/>
                <a:gd name="T7" fmla="*/ 103 h 536"/>
                <a:gd name="T8" fmla="*/ 199 w 522"/>
                <a:gd name="T9" fmla="*/ 107 h 536"/>
                <a:gd name="T10" fmla="*/ 219 w 522"/>
                <a:gd name="T11" fmla="*/ 139 h 536"/>
                <a:gd name="T12" fmla="*/ 236 w 522"/>
                <a:gd name="T13" fmla="*/ 166 h 536"/>
                <a:gd name="T14" fmla="*/ 247 w 522"/>
                <a:gd name="T15" fmla="*/ 192 h 536"/>
                <a:gd name="T16" fmla="*/ 264 w 522"/>
                <a:gd name="T17" fmla="*/ 211 h 536"/>
                <a:gd name="T18" fmla="*/ 321 w 522"/>
                <a:gd name="T19" fmla="*/ 194 h 536"/>
                <a:gd name="T20" fmla="*/ 326 w 522"/>
                <a:gd name="T21" fmla="*/ 124 h 536"/>
                <a:gd name="T22" fmla="*/ 360 w 522"/>
                <a:gd name="T23" fmla="*/ 90 h 536"/>
                <a:gd name="T24" fmla="*/ 372 w 522"/>
                <a:gd name="T25" fmla="*/ 71 h 536"/>
                <a:gd name="T26" fmla="*/ 408 w 522"/>
                <a:gd name="T27" fmla="*/ 43 h 536"/>
                <a:gd name="T28" fmla="*/ 414 w 522"/>
                <a:gd name="T29" fmla="*/ 67 h 536"/>
                <a:gd name="T30" fmla="*/ 420 w 522"/>
                <a:gd name="T31" fmla="*/ 92 h 536"/>
                <a:gd name="T32" fmla="*/ 466 w 522"/>
                <a:gd name="T33" fmla="*/ 85 h 536"/>
                <a:gd name="T34" fmla="*/ 469 w 522"/>
                <a:gd name="T35" fmla="*/ 111 h 536"/>
                <a:gd name="T36" fmla="*/ 436 w 522"/>
                <a:gd name="T37" fmla="*/ 131 h 536"/>
                <a:gd name="T38" fmla="*/ 400 w 522"/>
                <a:gd name="T39" fmla="*/ 134 h 536"/>
                <a:gd name="T40" fmla="*/ 369 w 522"/>
                <a:gd name="T41" fmla="*/ 147 h 536"/>
                <a:gd name="T42" fmla="*/ 374 w 522"/>
                <a:gd name="T43" fmla="*/ 170 h 536"/>
                <a:gd name="T44" fmla="*/ 414 w 522"/>
                <a:gd name="T45" fmla="*/ 171 h 536"/>
                <a:gd name="T46" fmla="*/ 421 w 522"/>
                <a:gd name="T47" fmla="*/ 212 h 536"/>
                <a:gd name="T48" fmla="*/ 415 w 522"/>
                <a:gd name="T49" fmla="*/ 246 h 536"/>
                <a:gd name="T50" fmla="*/ 438 w 522"/>
                <a:gd name="T51" fmla="*/ 274 h 536"/>
                <a:gd name="T52" fmla="*/ 421 w 522"/>
                <a:gd name="T53" fmla="*/ 302 h 536"/>
                <a:gd name="T54" fmla="*/ 447 w 522"/>
                <a:gd name="T55" fmla="*/ 324 h 536"/>
                <a:gd name="T56" fmla="*/ 469 w 522"/>
                <a:gd name="T57" fmla="*/ 343 h 536"/>
                <a:gd name="T58" fmla="*/ 504 w 522"/>
                <a:gd name="T59" fmla="*/ 347 h 536"/>
                <a:gd name="T60" fmla="*/ 510 w 522"/>
                <a:gd name="T61" fmla="*/ 387 h 536"/>
                <a:gd name="T62" fmla="*/ 486 w 522"/>
                <a:gd name="T63" fmla="*/ 396 h 536"/>
                <a:gd name="T64" fmla="*/ 447 w 522"/>
                <a:gd name="T65" fmla="*/ 404 h 536"/>
                <a:gd name="T66" fmla="*/ 411 w 522"/>
                <a:gd name="T67" fmla="*/ 436 h 536"/>
                <a:gd name="T68" fmla="*/ 364 w 522"/>
                <a:gd name="T69" fmla="*/ 436 h 536"/>
                <a:gd name="T70" fmla="*/ 341 w 522"/>
                <a:gd name="T71" fmla="*/ 444 h 536"/>
                <a:gd name="T72" fmla="*/ 299 w 522"/>
                <a:gd name="T73" fmla="*/ 430 h 536"/>
                <a:gd name="T74" fmla="*/ 270 w 522"/>
                <a:gd name="T75" fmla="*/ 451 h 536"/>
                <a:gd name="T76" fmla="*/ 245 w 522"/>
                <a:gd name="T77" fmla="*/ 471 h 536"/>
                <a:gd name="T78" fmla="*/ 259 w 522"/>
                <a:gd name="T79" fmla="*/ 506 h 536"/>
                <a:gd name="T80" fmla="*/ 252 w 522"/>
                <a:gd name="T81" fmla="*/ 535 h 536"/>
                <a:gd name="T82" fmla="*/ 225 w 522"/>
                <a:gd name="T83" fmla="*/ 520 h 536"/>
                <a:gd name="T84" fmla="*/ 198 w 522"/>
                <a:gd name="T85" fmla="*/ 503 h 536"/>
                <a:gd name="T86" fmla="*/ 157 w 522"/>
                <a:gd name="T87" fmla="*/ 500 h 536"/>
                <a:gd name="T88" fmla="*/ 140 w 522"/>
                <a:gd name="T89" fmla="*/ 479 h 536"/>
                <a:gd name="T90" fmla="*/ 98 w 522"/>
                <a:gd name="T91" fmla="*/ 471 h 536"/>
                <a:gd name="T92" fmla="*/ 119 w 522"/>
                <a:gd name="T93" fmla="*/ 422 h 536"/>
                <a:gd name="T94" fmla="*/ 81 w 522"/>
                <a:gd name="T95" fmla="*/ 403 h 536"/>
                <a:gd name="T96" fmla="*/ 81 w 522"/>
                <a:gd name="T97" fmla="*/ 376 h 536"/>
                <a:gd name="T98" fmla="*/ 64 w 522"/>
                <a:gd name="T99" fmla="*/ 345 h 536"/>
                <a:gd name="T100" fmla="*/ 13 w 522"/>
                <a:gd name="T101" fmla="*/ 340 h 536"/>
                <a:gd name="T102" fmla="*/ 0 w 522"/>
                <a:gd name="T103" fmla="*/ 323 h 536"/>
                <a:gd name="T104" fmla="*/ 35 w 522"/>
                <a:gd name="T105" fmla="*/ 251 h 536"/>
                <a:gd name="T106" fmla="*/ 67 w 522"/>
                <a:gd name="T107" fmla="*/ 232 h 536"/>
                <a:gd name="T108" fmla="*/ 72 w 522"/>
                <a:gd name="T109" fmla="*/ 210 h 536"/>
                <a:gd name="T110" fmla="*/ 74 w 522"/>
                <a:gd name="T111" fmla="*/ 148 h 536"/>
                <a:gd name="T112" fmla="*/ 64 w 522"/>
                <a:gd name="T113" fmla="*/ 112 h 536"/>
                <a:gd name="T114" fmla="*/ 41 w 522"/>
                <a:gd name="T115" fmla="*/ 96 h 536"/>
                <a:gd name="T116" fmla="*/ 44 w 522"/>
                <a:gd name="T117" fmla="*/ 68 h 536"/>
                <a:gd name="T118" fmla="*/ 70 w 522"/>
                <a:gd name="T119" fmla="*/ 69 h 536"/>
                <a:gd name="T120" fmla="*/ 75 w 522"/>
                <a:gd name="T121" fmla="*/ 17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22" h="536">
                  <a:moveTo>
                    <a:pt x="95" y="0"/>
                  </a:moveTo>
                  <a:lnTo>
                    <a:pt x="95" y="31"/>
                  </a:lnTo>
                  <a:lnTo>
                    <a:pt x="100" y="45"/>
                  </a:lnTo>
                  <a:lnTo>
                    <a:pt x="98" y="57"/>
                  </a:lnTo>
                  <a:lnTo>
                    <a:pt x="107" y="71"/>
                  </a:lnTo>
                  <a:lnTo>
                    <a:pt x="112" y="74"/>
                  </a:lnTo>
                  <a:lnTo>
                    <a:pt x="113" y="66"/>
                  </a:lnTo>
                  <a:lnTo>
                    <a:pt x="111" y="49"/>
                  </a:lnTo>
                  <a:lnTo>
                    <a:pt x="119" y="45"/>
                  </a:lnTo>
                  <a:lnTo>
                    <a:pt x="125" y="29"/>
                  </a:lnTo>
                  <a:lnTo>
                    <a:pt x="131" y="28"/>
                  </a:lnTo>
                  <a:lnTo>
                    <a:pt x="132" y="37"/>
                  </a:lnTo>
                  <a:lnTo>
                    <a:pt x="139" y="39"/>
                  </a:lnTo>
                  <a:lnTo>
                    <a:pt x="139" y="46"/>
                  </a:lnTo>
                  <a:lnTo>
                    <a:pt x="141" y="44"/>
                  </a:lnTo>
                  <a:lnTo>
                    <a:pt x="145" y="45"/>
                  </a:lnTo>
                  <a:lnTo>
                    <a:pt x="148" y="52"/>
                  </a:lnTo>
                  <a:lnTo>
                    <a:pt x="153" y="55"/>
                  </a:lnTo>
                  <a:lnTo>
                    <a:pt x="152" y="60"/>
                  </a:lnTo>
                  <a:lnTo>
                    <a:pt x="159" y="63"/>
                  </a:lnTo>
                  <a:lnTo>
                    <a:pt x="159" y="69"/>
                  </a:lnTo>
                  <a:lnTo>
                    <a:pt x="151" y="73"/>
                  </a:lnTo>
                  <a:lnTo>
                    <a:pt x="149" y="74"/>
                  </a:lnTo>
                  <a:lnTo>
                    <a:pt x="153" y="83"/>
                  </a:lnTo>
                  <a:lnTo>
                    <a:pt x="159" y="88"/>
                  </a:lnTo>
                  <a:lnTo>
                    <a:pt x="159" y="91"/>
                  </a:lnTo>
                  <a:lnTo>
                    <a:pt x="167" y="94"/>
                  </a:lnTo>
                  <a:lnTo>
                    <a:pt x="168" y="103"/>
                  </a:lnTo>
                  <a:lnTo>
                    <a:pt x="174" y="94"/>
                  </a:lnTo>
                  <a:lnTo>
                    <a:pt x="181" y="97"/>
                  </a:lnTo>
                  <a:lnTo>
                    <a:pt x="187" y="90"/>
                  </a:lnTo>
                  <a:lnTo>
                    <a:pt x="190" y="91"/>
                  </a:lnTo>
                  <a:lnTo>
                    <a:pt x="191" y="98"/>
                  </a:lnTo>
                  <a:lnTo>
                    <a:pt x="196" y="106"/>
                  </a:lnTo>
                  <a:lnTo>
                    <a:pt x="199" y="107"/>
                  </a:lnTo>
                  <a:lnTo>
                    <a:pt x="198" y="111"/>
                  </a:lnTo>
                  <a:lnTo>
                    <a:pt x="202" y="111"/>
                  </a:lnTo>
                  <a:lnTo>
                    <a:pt x="202" y="120"/>
                  </a:lnTo>
                  <a:lnTo>
                    <a:pt x="204" y="120"/>
                  </a:lnTo>
                  <a:lnTo>
                    <a:pt x="212" y="132"/>
                  </a:lnTo>
                  <a:lnTo>
                    <a:pt x="212" y="137"/>
                  </a:lnTo>
                  <a:lnTo>
                    <a:pt x="219" y="139"/>
                  </a:lnTo>
                  <a:lnTo>
                    <a:pt x="218" y="151"/>
                  </a:lnTo>
                  <a:lnTo>
                    <a:pt x="225" y="155"/>
                  </a:lnTo>
                  <a:lnTo>
                    <a:pt x="225" y="159"/>
                  </a:lnTo>
                  <a:lnTo>
                    <a:pt x="231" y="160"/>
                  </a:lnTo>
                  <a:lnTo>
                    <a:pt x="232" y="171"/>
                  </a:lnTo>
                  <a:lnTo>
                    <a:pt x="236" y="170"/>
                  </a:lnTo>
                  <a:lnTo>
                    <a:pt x="236" y="166"/>
                  </a:lnTo>
                  <a:lnTo>
                    <a:pt x="240" y="168"/>
                  </a:lnTo>
                  <a:lnTo>
                    <a:pt x="236" y="171"/>
                  </a:lnTo>
                  <a:lnTo>
                    <a:pt x="238" y="174"/>
                  </a:lnTo>
                  <a:lnTo>
                    <a:pt x="237" y="179"/>
                  </a:lnTo>
                  <a:lnTo>
                    <a:pt x="232" y="179"/>
                  </a:lnTo>
                  <a:lnTo>
                    <a:pt x="232" y="182"/>
                  </a:lnTo>
                  <a:lnTo>
                    <a:pt x="247" y="192"/>
                  </a:lnTo>
                  <a:lnTo>
                    <a:pt x="248" y="198"/>
                  </a:lnTo>
                  <a:lnTo>
                    <a:pt x="245" y="200"/>
                  </a:lnTo>
                  <a:lnTo>
                    <a:pt x="246" y="205"/>
                  </a:lnTo>
                  <a:lnTo>
                    <a:pt x="251" y="203"/>
                  </a:lnTo>
                  <a:lnTo>
                    <a:pt x="253" y="204"/>
                  </a:lnTo>
                  <a:lnTo>
                    <a:pt x="259" y="216"/>
                  </a:lnTo>
                  <a:lnTo>
                    <a:pt x="264" y="211"/>
                  </a:lnTo>
                  <a:lnTo>
                    <a:pt x="275" y="214"/>
                  </a:lnTo>
                  <a:lnTo>
                    <a:pt x="285" y="204"/>
                  </a:lnTo>
                  <a:lnTo>
                    <a:pt x="302" y="194"/>
                  </a:lnTo>
                  <a:lnTo>
                    <a:pt x="307" y="197"/>
                  </a:lnTo>
                  <a:lnTo>
                    <a:pt x="305" y="203"/>
                  </a:lnTo>
                  <a:lnTo>
                    <a:pt x="309" y="205"/>
                  </a:lnTo>
                  <a:lnTo>
                    <a:pt x="321" y="194"/>
                  </a:lnTo>
                  <a:lnTo>
                    <a:pt x="329" y="195"/>
                  </a:lnTo>
                  <a:lnTo>
                    <a:pt x="329" y="187"/>
                  </a:lnTo>
                  <a:lnTo>
                    <a:pt x="332" y="183"/>
                  </a:lnTo>
                  <a:lnTo>
                    <a:pt x="321" y="151"/>
                  </a:lnTo>
                  <a:lnTo>
                    <a:pt x="324" y="143"/>
                  </a:lnTo>
                  <a:lnTo>
                    <a:pt x="322" y="132"/>
                  </a:lnTo>
                  <a:lnTo>
                    <a:pt x="326" y="124"/>
                  </a:lnTo>
                  <a:lnTo>
                    <a:pt x="329" y="128"/>
                  </a:lnTo>
                  <a:lnTo>
                    <a:pt x="337" y="124"/>
                  </a:lnTo>
                  <a:lnTo>
                    <a:pt x="343" y="114"/>
                  </a:lnTo>
                  <a:lnTo>
                    <a:pt x="347" y="114"/>
                  </a:lnTo>
                  <a:lnTo>
                    <a:pt x="346" y="109"/>
                  </a:lnTo>
                  <a:lnTo>
                    <a:pt x="359" y="97"/>
                  </a:lnTo>
                  <a:lnTo>
                    <a:pt x="360" y="90"/>
                  </a:lnTo>
                  <a:lnTo>
                    <a:pt x="363" y="86"/>
                  </a:lnTo>
                  <a:lnTo>
                    <a:pt x="360" y="86"/>
                  </a:lnTo>
                  <a:lnTo>
                    <a:pt x="359" y="83"/>
                  </a:lnTo>
                  <a:lnTo>
                    <a:pt x="355" y="83"/>
                  </a:lnTo>
                  <a:lnTo>
                    <a:pt x="357" y="77"/>
                  </a:lnTo>
                  <a:lnTo>
                    <a:pt x="368" y="67"/>
                  </a:lnTo>
                  <a:lnTo>
                    <a:pt x="372" y="71"/>
                  </a:lnTo>
                  <a:lnTo>
                    <a:pt x="381" y="65"/>
                  </a:lnTo>
                  <a:lnTo>
                    <a:pt x="376" y="50"/>
                  </a:lnTo>
                  <a:lnTo>
                    <a:pt x="380" y="39"/>
                  </a:lnTo>
                  <a:lnTo>
                    <a:pt x="387" y="44"/>
                  </a:lnTo>
                  <a:lnTo>
                    <a:pt x="396" y="44"/>
                  </a:lnTo>
                  <a:lnTo>
                    <a:pt x="404" y="39"/>
                  </a:lnTo>
                  <a:lnTo>
                    <a:pt x="408" y="43"/>
                  </a:lnTo>
                  <a:lnTo>
                    <a:pt x="415" y="43"/>
                  </a:lnTo>
                  <a:lnTo>
                    <a:pt x="411" y="46"/>
                  </a:lnTo>
                  <a:lnTo>
                    <a:pt x="404" y="49"/>
                  </a:lnTo>
                  <a:lnTo>
                    <a:pt x="405" y="58"/>
                  </a:lnTo>
                  <a:lnTo>
                    <a:pt x="408" y="63"/>
                  </a:lnTo>
                  <a:lnTo>
                    <a:pt x="411" y="62"/>
                  </a:lnTo>
                  <a:lnTo>
                    <a:pt x="414" y="67"/>
                  </a:lnTo>
                  <a:lnTo>
                    <a:pt x="417" y="68"/>
                  </a:lnTo>
                  <a:lnTo>
                    <a:pt x="414" y="72"/>
                  </a:lnTo>
                  <a:lnTo>
                    <a:pt x="417" y="73"/>
                  </a:lnTo>
                  <a:lnTo>
                    <a:pt x="416" y="77"/>
                  </a:lnTo>
                  <a:lnTo>
                    <a:pt x="413" y="80"/>
                  </a:lnTo>
                  <a:lnTo>
                    <a:pt x="408" y="82"/>
                  </a:lnTo>
                  <a:lnTo>
                    <a:pt x="420" y="92"/>
                  </a:lnTo>
                  <a:lnTo>
                    <a:pt x="425" y="95"/>
                  </a:lnTo>
                  <a:lnTo>
                    <a:pt x="442" y="91"/>
                  </a:lnTo>
                  <a:lnTo>
                    <a:pt x="448" y="80"/>
                  </a:lnTo>
                  <a:lnTo>
                    <a:pt x="453" y="78"/>
                  </a:lnTo>
                  <a:lnTo>
                    <a:pt x="461" y="80"/>
                  </a:lnTo>
                  <a:lnTo>
                    <a:pt x="461" y="85"/>
                  </a:lnTo>
                  <a:lnTo>
                    <a:pt x="466" y="85"/>
                  </a:lnTo>
                  <a:lnTo>
                    <a:pt x="466" y="90"/>
                  </a:lnTo>
                  <a:lnTo>
                    <a:pt x="464" y="92"/>
                  </a:lnTo>
                  <a:lnTo>
                    <a:pt x="465" y="96"/>
                  </a:lnTo>
                  <a:lnTo>
                    <a:pt x="469" y="97"/>
                  </a:lnTo>
                  <a:lnTo>
                    <a:pt x="467" y="105"/>
                  </a:lnTo>
                  <a:lnTo>
                    <a:pt x="467" y="105"/>
                  </a:lnTo>
                  <a:lnTo>
                    <a:pt x="469" y="111"/>
                  </a:lnTo>
                  <a:lnTo>
                    <a:pt x="464" y="115"/>
                  </a:lnTo>
                  <a:lnTo>
                    <a:pt x="465" y="118"/>
                  </a:lnTo>
                  <a:lnTo>
                    <a:pt x="461" y="128"/>
                  </a:lnTo>
                  <a:lnTo>
                    <a:pt x="454" y="124"/>
                  </a:lnTo>
                  <a:lnTo>
                    <a:pt x="442" y="132"/>
                  </a:lnTo>
                  <a:lnTo>
                    <a:pt x="438" y="129"/>
                  </a:lnTo>
                  <a:lnTo>
                    <a:pt x="436" y="131"/>
                  </a:lnTo>
                  <a:lnTo>
                    <a:pt x="433" y="129"/>
                  </a:lnTo>
                  <a:lnTo>
                    <a:pt x="426" y="131"/>
                  </a:lnTo>
                  <a:lnTo>
                    <a:pt x="421" y="130"/>
                  </a:lnTo>
                  <a:lnTo>
                    <a:pt x="420" y="125"/>
                  </a:lnTo>
                  <a:lnTo>
                    <a:pt x="411" y="120"/>
                  </a:lnTo>
                  <a:lnTo>
                    <a:pt x="405" y="131"/>
                  </a:lnTo>
                  <a:lnTo>
                    <a:pt x="400" y="134"/>
                  </a:lnTo>
                  <a:lnTo>
                    <a:pt x="391" y="126"/>
                  </a:lnTo>
                  <a:lnTo>
                    <a:pt x="391" y="123"/>
                  </a:lnTo>
                  <a:lnTo>
                    <a:pt x="386" y="123"/>
                  </a:lnTo>
                  <a:lnTo>
                    <a:pt x="382" y="131"/>
                  </a:lnTo>
                  <a:lnTo>
                    <a:pt x="371" y="143"/>
                  </a:lnTo>
                  <a:lnTo>
                    <a:pt x="368" y="145"/>
                  </a:lnTo>
                  <a:lnTo>
                    <a:pt x="369" y="147"/>
                  </a:lnTo>
                  <a:lnTo>
                    <a:pt x="365" y="148"/>
                  </a:lnTo>
                  <a:lnTo>
                    <a:pt x="366" y="152"/>
                  </a:lnTo>
                  <a:lnTo>
                    <a:pt x="371" y="149"/>
                  </a:lnTo>
                  <a:lnTo>
                    <a:pt x="376" y="155"/>
                  </a:lnTo>
                  <a:lnTo>
                    <a:pt x="376" y="160"/>
                  </a:lnTo>
                  <a:lnTo>
                    <a:pt x="371" y="165"/>
                  </a:lnTo>
                  <a:lnTo>
                    <a:pt x="374" y="170"/>
                  </a:lnTo>
                  <a:lnTo>
                    <a:pt x="375" y="170"/>
                  </a:lnTo>
                  <a:lnTo>
                    <a:pt x="374" y="177"/>
                  </a:lnTo>
                  <a:lnTo>
                    <a:pt x="378" y="183"/>
                  </a:lnTo>
                  <a:lnTo>
                    <a:pt x="389" y="185"/>
                  </a:lnTo>
                  <a:lnTo>
                    <a:pt x="397" y="176"/>
                  </a:lnTo>
                  <a:lnTo>
                    <a:pt x="410" y="177"/>
                  </a:lnTo>
                  <a:lnTo>
                    <a:pt x="414" y="171"/>
                  </a:lnTo>
                  <a:lnTo>
                    <a:pt x="416" y="179"/>
                  </a:lnTo>
                  <a:lnTo>
                    <a:pt x="424" y="180"/>
                  </a:lnTo>
                  <a:lnTo>
                    <a:pt x="424" y="183"/>
                  </a:lnTo>
                  <a:lnTo>
                    <a:pt x="430" y="189"/>
                  </a:lnTo>
                  <a:lnTo>
                    <a:pt x="431" y="194"/>
                  </a:lnTo>
                  <a:lnTo>
                    <a:pt x="422" y="203"/>
                  </a:lnTo>
                  <a:lnTo>
                    <a:pt x="421" y="212"/>
                  </a:lnTo>
                  <a:lnTo>
                    <a:pt x="416" y="214"/>
                  </a:lnTo>
                  <a:lnTo>
                    <a:pt x="416" y="227"/>
                  </a:lnTo>
                  <a:lnTo>
                    <a:pt x="413" y="237"/>
                  </a:lnTo>
                  <a:lnTo>
                    <a:pt x="409" y="236"/>
                  </a:lnTo>
                  <a:lnTo>
                    <a:pt x="408" y="242"/>
                  </a:lnTo>
                  <a:lnTo>
                    <a:pt x="409" y="245"/>
                  </a:lnTo>
                  <a:lnTo>
                    <a:pt x="415" y="246"/>
                  </a:lnTo>
                  <a:lnTo>
                    <a:pt x="415" y="254"/>
                  </a:lnTo>
                  <a:lnTo>
                    <a:pt x="424" y="250"/>
                  </a:lnTo>
                  <a:lnTo>
                    <a:pt x="422" y="259"/>
                  </a:lnTo>
                  <a:lnTo>
                    <a:pt x="428" y="261"/>
                  </a:lnTo>
                  <a:lnTo>
                    <a:pt x="428" y="266"/>
                  </a:lnTo>
                  <a:lnTo>
                    <a:pt x="439" y="268"/>
                  </a:lnTo>
                  <a:lnTo>
                    <a:pt x="438" y="274"/>
                  </a:lnTo>
                  <a:lnTo>
                    <a:pt x="435" y="271"/>
                  </a:lnTo>
                  <a:lnTo>
                    <a:pt x="430" y="280"/>
                  </a:lnTo>
                  <a:lnTo>
                    <a:pt x="427" y="280"/>
                  </a:lnTo>
                  <a:lnTo>
                    <a:pt x="431" y="282"/>
                  </a:lnTo>
                  <a:lnTo>
                    <a:pt x="432" y="285"/>
                  </a:lnTo>
                  <a:lnTo>
                    <a:pt x="422" y="296"/>
                  </a:lnTo>
                  <a:lnTo>
                    <a:pt x="421" y="302"/>
                  </a:lnTo>
                  <a:lnTo>
                    <a:pt x="421" y="302"/>
                  </a:lnTo>
                  <a:lnTo>
                    <a:pt x="419" y="308"/>
                  </a:lnTo>
                  <a:lnTo>
                    <a:pt x="420" y="313"/>
                  </a:lnTo>
                  <a:lnTo>
                    <a:pt x="426" y="325"/>
                  </a:lnTo>
                  <a:lnTo>
                    <a:pt x="431" y="329"/>
                  </a:lnTo>
                  <a:lnTo>
                    <a:pt x="432" y="322"/>
                  </a:lnTo>
                  <a:lnTo>
                    <a:pt x="447" y="324"/>
                  </a:lnTo>
                  <a:lnTo>
                    <a:pt x="453" y="322"/>
                  </a:lnTo>
                  <a:lnTo>
                    <a:pt x="461" y="329"/>
                  </a:lnTo>
                  <a:lnTo>
                    <a:pt x="460" y="333"/>
                  </a:lnTo>
                  <a:lnTo>
                    <a:pt x="464" y="339"/>
                  </a:lnTo>
                  <a:lnTo>
                    <a:pt x="460" y="341"/>
                  </a:lnTo>
                  <a:lnTo>
                    <a:pt x="465" y="346"/>
                  </a:lnTo>
                  <a:lnTo>
                    <a:pt x="469" y="343"/>
                  </a:lnTo>
                  <a:lnTo>
                    <a:pt x="478" y="349"/>
                  </a:lnTo>
                  <a:lnTo>
                    <a:pt x="482" y="342"/>
                  </a:lnTo>
                  <a:lnTo>
                    <a:pt x="486" y="341"/>
                  </a:lnTo>
                  <a:lnTo>
                    <a:pt x="489" y="348"/>
                  </a:lnTo>
                  <a:lnTo>
                    <a:pt x="497" y="346"/>
                  </a:lnTo>
                  <a:lnTo>
                    <a:pt x="500" y="348"/>
                  </a:lnTo>
                  <a:lnTo>
                    <a:pt x="504" y="347"/>
                  </a:lnTo>
                  <a:lnTo>
                    <a:pt x="505" y="342"/>
                  </a:lnTo>
                  <a:lnTo>
                    <a:pt x="510" y="342"/>
                  </a:lnTo>
                  <a:lnTo>
                    <a:pt x="516" y="348"/>
                  </a:lnTo>
                  <a:lnTo>
                    <a:pt x="522" y="359"/>
                  </a:lnTo>
                  <a:lnTo>
                    <a:pt x="519" y="364"/>
                  </a:lnTo>
                  <a:lnTo>
                    <a:pt x="519" y="379"/>
                  </a:lnTo>
                  <a:lnTo>
                    <a:pt x="510" y="387"/>
                  </a:lnTo>
                  <a:lnTo>
                    <a:pt x="509" y="383"/>
                  </a:lnTo>
                  <a:lnTo>
                    <a:pt x="499" y="382"/>
                  </a:lnTo>
                  <a:lnTo>
                    <a:pt x="498" y="386"/>
                  </a:lnTo>
                  <a:lnTo>
                    <a:pt x="489" y="389"/>
                  </a:lnTo>
                  <a:lnTo>
                    <a:pt x="492" y="394"/>
                  </a:lnTo>
                  <a:lnTo>
                    <a:pt x="489" y="393"/>
                  </a:lnTo>
                  <a:lnTo>
                    <a:pt x="486" y="396"/>
                  </a:lnTo>
                  <a:lnTo>
                    <a:pt x="482" y="399"/>
                  </a:lnTo>
                  <a:lnTo>
                    <a:pt x="482" y="403"/>
                  </a:lnTo>
                  <a:lnTo>
                    <a:pt x="482" y="403"/>
                  </a:lnTo>
                  <a:lnTo>
                    <a:pt x="470" y="391"/>
                  </a:lnTo>
                  <a:lnTo>
                    <a:pt x="464" y="398"/>
                  </a:lnTo>
                  <a:lnTo>
                    <a:pt x="455" y="398"/>
                  </a:lnTo>
                  <a:lnTo>
                    <a:pt x="447" y="404"/>
                  </a:lnTo>
                  <a:lnTo>
                    <a:pt x="443" y="404"/>
                  </a:lnTo>
                  <a:lnTo>
                    <a:pt x="442" y="408"/>
                  </a:lnTo>
                  <a:lnTo>
                    <a:pt x="437" y="408"/>
                  </a:lnTo>
                  <a:lnTo>
                    <a:pt x="442" y="420"/>
                  </a:lnTo>
                  <a:lnTo>
                    <a:pt x="433" y="427"/>
                  </a:lnTo>
                  <a:lnTo>
                    <a:pt x="425" y="426"/>
                  </a:lnTo>
                  <a:lnTo>
                    <a:pt x="411" y="436"/>
                  </a:lnTo>
                  <a:lnTo>
                    <a:pt x="405" y="433"/>
                  </a:lnTo>
                  <a:lnTo>
                    <a:pt x="407" y="426"/>
                  </a:lnTo>
                  <a:lnTo>
                    <a:pt x="397" y="428"/>
                  </a:lnTo>
                  <a:lnTo>
                    <a:pt x="392" y="433"/>
                  </a:lnTo>
                  <a:lnTo>
                    <a:pt x="388" y="448"/>
                  </a:lnTo>
                  <a:lnTo>
                    <a:pt x="369" y="430"/>
                  </a:lnTo>
                  <a:lnTo>
                    <a:pt x="364" y="436"/>
                  </a:lnTo>
                  <a:lnTo>
                    <a:pt x="361" y="442"/>
                  </a:lnTo>
                  <a:lnTo>
                    <a:pt x="355" y="434"/>
                  </a:lnTo>
                  <a:lnTo>
                    <a:pt x="355" y="432"/>
                  </a:lnTo>
                  <a:lnTo>
                    <a:pt x="348" y="427"/>
                  </a:lnTo>
                  <a:lnTo>
                    <a:pt x="346" y="437"/>
                  </a:lnTo>
                  <a:lnTo>
                    <a:pt x="341" y="439"/>
                  </a:lnTo>
                  <a:lnTo>
                    <a:pt x="341" y="444"/>
                  </a:lnTo>
                  <a:lnTo>
                    <a:pt x="335" y="448"/>
                  </a:lnTo>
                  <a:lnTo>
                    <a:pt x="333" y="451"/>
                  </a:lnTo>
                  <a:lnTo>
                    <a:pt x="325" y="449"/>
                  </a:lnTo>
                  <a:lnTo>
                    <a:pt x="321" y="440"/>
                  </a:lnTo>
                  <a:lnTo>
                    <a:pt x="305" y="433"/>
                  </a:lnTo>
                  <a:lnTo>
                    <a:pt x="303" y="436"/>
                  </a:lnTo>
                  <a:lnTo>
                    <a:pt x="299" y="430"/>
                  </a:lnTo>
                  <a:lnTo>
                    <a:pt x="292" y="437"/>
                  </a:lnTo>
                  <a:lnTo>
                    <a:pt x="293" y="439"/>
                  </a:lnTo>
                  <a:lnTo>
                    <a:pt x="286" y="448"/>
                  </a:lnTo>
                  <a:lnTo>
                    <a:pt x="285" y="454"/>
                  </a:lnTo>
                  <a:lnTo>
                    <a:pt x="280" y="453"/>
                  </a:lnTo>
                  <a:lnTo>
                    <a:pt x="277" y="455"/>
                  </a:lnTo>
                  <a:lnTo>
                    <a:pt x="270" y="451"/>
                  </a:lnTo>
                  <a:lnTo>
                    <a:pt x="264" y="453"/>
                  </a:lnTo>
                  <a:lnTo>
                    <a:pt x="263" y="456"/>
                  </a:lnTo>
                  <a:lnTo>
                    <a:pt x="257" y="449"/>
                  </a:lnTo>
                  <a:lnTo>
                    <a:pt x="251" y="450"/>
                  </a:lnTo>
                  <a:lnTo>
                    <a:pt x="247" y="462"/>
                  </a:lnTo>
                  <a:lnTo>
                    <a:pt x="242" y="465"/>
                  </a:lnTo>
                  <a:lnTo>
                    <a:pt x="245" y="471"/>
                  </a:lnTo>
                  <a:lnTo>
                    <a:pt x="243" y="473"/>
                  </a:lnTo>
                  <a:lnTo>
                    <a:pt x="246" y="483"/>
                  </a:lnTo>
                  <a:lnTo>
                    <a:pt x="251" y="484"/>
                  </a:lnTo>
                  <a:lnTo>
                    <a:pt x="252" y="488"/>
                  </a:lnTo>
                  <a:lnTo>
                    <a:pt x="255" y="491"/>
                  </a:lnTo>
                  <a:lnTo>
                    <a:pt x="254" y="499"/>
                  </a:lnTo>
                  <a:lnTo>
                    <a:pt x="259" y="506"/>
                  </a:lnTo>
                  <a:lnTo>
                    <a:pt x="254" y="507"/>
                  </a:lnTo>
                  <a:lnTo>
                    <a:pt x="253" y="524"/>
                  </a:lnTo>
                  <a:lnTo>
                    <a:pt x="259" y="529"/>
                  </a:lnTo>
                  <a:lnTo>
                    <a:pt x="259" y="531"/>
                  </a:lnTo>
                  <a:lnTo>
                    <a:pt x="255" y="531"/>
                  </a:lnTo>
                  <a:lnTo>
                    <a:pt x="257" y="536"/>
                  </a:lnTo>
                  <a:lnTo>
                    <a:pt x="252" y="535"/>
                  </a:lnTo>
                  <a:lnTo>
                    <a:pt x="249" y="531"/>
                  </a:lnTo>
                  <a:lnTo>
                    <a:pt x="246" y="534"/>
                  </a:lnTo>
                  <a:lnTo>
                    <a:pt x="246" y="530"/>
                  </a:lnTo>
                  <a:lnTo>
                    <a:pt x="242" y="529"/>
                  </a:lnTo>
                  <a:lnTo>
                    <a:pt x="226" y="533"/>
                  </a:lnTo>
                  <a:lnTo>
                    <a:pt x="223" y="524"/>
                  </a:lnTo>
                  <a:lnTo>
                    <a:pt x="225" y="520"/>
                  </a:lnTo>
                  <a:lnTo>
                    <a:pt x="220" y="518"/>
                  </a:lnTo>
                  <a:lnTo>
                    <a:pt x="221" y="510"/>
                  </a:lnTo>
                  <a:lnTo>
                    <a:pt x="218" y="508"/>
                  </a:lnTo>
                  <a:lnTo>
                    <a:pt x="219" y="503"/>
                  </a:lnTo>
                  <a:lnTo>
                    <a:pt x="215" y="502"/>
                  </a:lnTo>
                  <a:lnTo>
                    <a:pt x="216" y="495"/>
                  </a:lnTo>
                  <a:lnTo>
                    <a:pt x="198" y="503"/>
                  </a:lnTo>
                  <a:lnTo>
                    <a:pt x="190" y="513"/>
                  </a:lnTo>
                  <a:lnTo>
                    <a:pt x="178" y="516"/>
                  </a:lnTo>
                  <a:lnTo>
                    <a:pt x="171" y="510"/>
                  </a:lnTo>
                  <a:lnTo>
                    <a:pt x="160" y="517"/>
                  </a:lnTo>
                  <a:lnTo>
                    <a:pt x="156" y="507"/>
                  </a:lnTo>
                  <a:lnTo>
                    <a:pt x="159" y="502"/>
                  </a:lnTo>
                  <a:lnTo>
                    <a:pt x="157" y="500"/>
                  </a:lnTo>
                  <a:lnTo>
                    <a:pt x="149" y="500"/>
                  </a:lnTo>
                  <a:lnTo>
                    <a:pt x="147" y="497"/>
                  </a:lnTo>
                  <a:lnTo>
                    <a:pt x="145" y="491"/>
                  </a:lnTo>
                  <a:lnTo>
                    <a:pt x="148" y="482"/>
                  </a:lnTo>
                  <a:lnTo>
                    <a:pt x="147" y="477"/>
                  </a:lnTo>
                  <a:lnTo>
                    <a:pt x="141" y="476"/>
                  </a:lnTo>
                  <a:lnTo>
                    <a:pt x="140" y="479"/>
                  </a:lnTo>
                  <a:lnTo>
                    <a:pt x="134" y="476"/>
                  </a:lnTo>
                  <a:lnTo>
                    <a:pt x="130" y="478"/>
                  </a:lnTo>
                  <a:lnTo>
                    <a:pt x="128" y="473"/>
                  </a:lnTo>
                  <a:lnTo>
                    <a:pt x="120" y="474"/>
                  </a:lnTo>
                  <a:lnTo>
                    <a:pt x="117" y="472"/>
                  </a:lnTo>
                  <a:lnTo>
                    <a:pt x="108" y="474"/>
                  </a:lnTo>
                  <a:lnTo>
                    <a:pt x="98" y="471"/>
                  </a:lnTo>
                  <a:lnTo>
                    <a:pt x="104" y="457"/>
                  </a:lnTo>
                  <a:lnTo>
                    <a:pt x="103" y="455"/>
                  </a:lnTo>
                  <a:lnTo>
                    <a:pt x="112" y="448"/>
                  </a:lnTo>
                  <a:lnTo>
                    <a:pt x="108" y="432"/>
                  </a:lnTo>
                  <a:lnTo>
                    <a:pt x="115" y="426"/>
                  </a:lnTo>
                  <a:lnTo>
                    <a:pt x="115" y="420"/>
                  </a:lnTo>
                  <a:lnTo>
                    <a:pt x="119" y="422"/>
                  </a:lnTo>
                  <a:lnTo>
                    <a:pt x="121" y="420"/>
                  </a:lnTo>
                  <a:lnTo>
                    <a:pt x="119" y="410"/>
                  </a:lnTo>
                  <a:lnTo>
                    <a:pt x="109" y="406"/>
                  </a:lnTo>
                  <a:lnTo>
                    <a:pt x="95" y="410"/>
                  </a:lnTo>
                  <a:lnTo>
                    <a:pt x="91" y="408"/>
                  </a:lnTo>
                  <a:lnTo>
                    <a:pt x="91" y="404"/>
                  </a:lnTo>
                  <a:lnTo>
                    <a:pt x="81" y="403"/>
                  </a:lnTo>
                  <a:lnTo>
                    <a:pt x="85" y="397"/>
                  </a:lnTo>
                  <a:lnTo>
                    <a:pt x="81" y="394"/>
                  </a:lnTo>
                  <a:lnTo>
                    <a:pt x="84" y="388"/>
                  </a:lnTo>
                  <a:lnTo>
                    <a:pt x="81" y="385"/>
                  </a:lnTo>
                  <a:lnTo>
                    <a:pt x="78" y="385"/>
                  </a:lnTo>
                  <a:lnTo>
                    <a:pt x="76" y="381"/>
                  </a:lnTo>
                  <a:lnTo>
                    <a:pt x="81" y="376"/>
                  </a:lnTo>
                  <a:lnTo>
                    <a:pt x="78" y="366"/>
                  </a:lnTo>
                  <a:lnTo>
                    <a:pt x="69" y="363"/>
                  </a:lnTo>
                  <a:lnTo>
                    <a:pt x="70" y="354"/>
                  </a:lnTo>
                  <a:lnTo>
                    <a:pt x="69" y="353"/>
                  </a:lnTo>
                  <a:lnTo>
                    <a:pt x="79" y="347"/>
                  </a:lnTo>
                  <a:lnTo>
                    <a:pt x="81" y="341"/>
                  </a:lnTo>
                  <a:lnTo>
                    <a:pt x="64" y="345"/>
                  </a:lnTo>
                  <a:lnTo>
                    <a:pt x="61" y="342"/>
                  </a:lnTo>
                  <a:lnTo>
                    <a:pt x="36" y="345"/>
                  </a:lnTo>
                  <a:lnTo>
                    <a:pt x="20" y="351"/>
                  </a:lnTo>
                  <a:lnTo>
                    <a:pt x="7" y="360"/>
                  </a:lnTo>
                  <a:lnTo>
                    <a:pt x="0" y="354"/>
                  </a:lnTo>
                  <a:lnTo>
                    <a:pt x="6" y="351"/>
                  </a:lnTo>
                  <a:lnTo>
                    <a:pt x="13" y="340"/>
                  </a:lnTo>
                  <a:lnTo>
                    <a:pt x="12" y="337"/>
                  </a:lnTo>
                  <a:lnTo>
                    <a:pt x="13" y="333"/>
                  </a:lnTo>
                  <a:lnTo>
                    <a:pt x="8" y="330"/>
                  </a:lnTo>
                  <a:lnTo>
                    <a:pt x="7" y="329"/>
                  </a:lnTo>
                  <a:lnTo>
                    <a:pt x="11" y="328"/>
                  </a:lnTo>
                  <a:lnTo>
                    <a:pt x="8" y="322"/>
                  </a:lnTo>
                  <a:lnTo>
                    <a:pt x="0" y="323"/>
                  </a:lnTo>
                  <a:lnTo>
                    <a:pt x="1" y="302"/>
                  </a:lnTo>
                  <a:lnTo>
                    <a:pt x="16" y="295"/>
                  </a:lnTo>
                  <a:lnTo>
                    <a:pt x="11" y="286"/>
                  </a:lnTo>
                  <a:lnTo>
                    <a:pt x="18" y="267"/>
                  </a:lnTo>
                  <a:lnTo>
                    <a:pt x="25" y="271"/>
                  </a:lnTo>
                  <a:lnTo>
                    <a:pt x="36" y="260"/>
                  </a:lnTo>
                  <a:lnTo>
                    <a:pt x="35" y="251"/>
                  </a:lnTo>
                  <a:lnTo>
                    <a:pt x="39" y="249"/>
                  </a:lnTo>
                  <a:lnTo>
                    <a:pt x="37" y="244"/>
                  </a:lnTo>
                  <a:lnTo>
                    <a:pt x="47" y="249"/>
                  </a:lnTo>
                  <a:lnTo>
                    <a:pt x="50" y="248"/>
                  </a:lnTo>
                  <a:lnTo>
                    <a:pt x="57" y="232"/>
                  </a:lnTo>
                  <a:lnTo>
                    <a:pt x="61" y="229"/>
                  </a:lnTo>
                  <a:lnTo>
                    <a:pt x="67" y="232"/>
                  </a:lnTo>
                  <a:lnTo>
                    <a:pt x="70" y="228"/>
                  </a:lnTo>
                  <a:lnTo>
                    <a:pt x="70" y="226"/>
                  </a:lnTo>
                  <a:lnTo>
                    <a:pt x="64" y="220"/>
                  </a:lnTo>
                  <a:lnTo>
                    <a:pt x="62" y="211"/>
                  </a:lnTo>
                  <a:lnTo>
                    <a:pt x="67" y="209"/>
                  </a:lnTo>
                  <a:lnTo>
                    <a:pt x="68" y="212"/>
                  </a:lnTo>
                  <a:lnTo>
                    <a:pt x="72" y="210"/>
                  </a:lnTo>
                  <a:lnTo>
                    <a:pt x="72" y="206"/>
                  </a:lnTo>
                  <a:lnTo>
                    <a:pt x="68" y="203"/>
                  </a:lnTo>
                  <a:lnTo>
                    <a:pt x="69" y="198"/>
                  </a:lnTo>
                  <a:lnTo>
                    <a:pt x="73" y="193"/>
                  </a:lnTo>
                  <a:lnTo>
                    <a:pt x="75" y="177"/>
                  </a:lnTo>
                  <a:lnTo>
                    <a:pt x="73" y="162"/>
                  </a:lnTo>
                  <a:lnTo>
                    <a:pt x="74" y="148"/>
                  </a:lnTo>
                  <a:lnTo>
                    <a:pt x="70" y="145"/>
                  </a:lnTo>
                  <a:lnTo>
                    <a:pt x="69" y="139"/>
                  </a:lnTo>
                  <a:lnTo>
                    <a:pt x="72" y="131"/>
                  </a:lnTo>
                  <a:lnTo>
                    <a:pt x="69" y="122"/>
                  </a:lnTo>
                  <a:lnTo>
                    <a:pt x="70" y="114"/>
                  </a:lnTo>
                  <a:lnTo>
                    <a:pt x="68" y="111"/>
                  </a:lnTo>
                  <a:lnTo>
                    <a:pt x="64" y="112"/>
                  </a:lnTo>
                  <a:lnTo>
                    <a:pt x="62" y="108"/>
                  </a:lnTo>
                  <a:lnTo>
                    <a:pt x="59" y="109"/>
                  </a:lnTo>
                  <a:lnTo>
                    <a:pt x="53" y="106"/>
                  </a:lnTo>
                  <a:lnTo>
                    <a:pt x="53" y="113"/>
                  </a:lnTo>
                  <a:lnTo>
                    <a:pt x="48" y="117"/>
                  </a:lnTo>
                  <a:lnTo>
                    <a:pt x="41" y="103"/>
                  </a:lnTo>
                  <a:lnTo>
                    <a:pt x="41" y="96"/>
                  </a:lnTo>
                  <a:lnTo>
                    <a:pt x="37" y="95"/>
                  </a:lnTo>
                  <a:lnTo>
                    <a:pt x="40" y="91"/>
                  </a:lnTo>
                  <a:lnTo>
                    <a:pt x="36" y="88"/>
                  </a:lnTo>
                  <a:lnTo>
                    <a:pt x="36" y="75"/>
                  </a:lnTo>
                  <a:lnTo>
                    <a:pt x="36" y="75"/>
                  </a:lnTo>
                  <a:lnTo>
                    <a:pt x="37" y="71"/>
                  </a:lnTo>
                  <a:lnTo>
                    <a:pt x="44" y="68"/>
                  </a:lnTo>
                  <a:lnTo>
                    <a:pt x="40" y="61"/>
                  </a:lnTo>
                  <a:lnTo>
                    <a:pt x="45" y="58"/>
                  </a:lnTo>
                  <a:lnTo>
                    <a:pt x="50" y="65"/>
                  </a:lnTo>
                  <a:lnTo>
                    <a:pt x="52" y="78"/>
                  </a:lnTo>
                  <a:lnTo>
                    <a:pt x="61" y="73"/>
                  </a:lnTo>
                  <a:lnTo>
                    <a:pt x="65" y="74"/>
                  </a:lnTo>
                  <a:lnTo>
                    <a:pt x="70" y="69"/>
                  </a:lnTo>
                  <a:lnTo>
                    <a:pt x="73" y="62"/>
                  </a:lnTo>
                  <a:lnTo>
                    <a:pt x="69" y="52"/>
                  </a:lnTo>
                  <a:lnTo>
                    <a:pt x="65" y="51"/>
                  </a:lnTo>
                  <a:lnTo>
                    <a:pt x="63" y="39"/>
                  </a:lnTo>
                  <a:lnTo>
                    <a:pt x="69" y="35"/>
                  </a:lnTo>
                  <a:lnTo>
                    <a:pt x="65" y="18"/>
                  </a:lnTo>
                  <a:lnTo>
                    <a:pt x="75" y="17"/>
                  </a:lnTo>
                  <a:lnTo>
                    <a:pt x="79" y="29"/>
                  </a:lnTo>
                  <a:lnTo>
                    <a:pt x="86" y="28"/>
                  </a:lnTo>
                  <a:lnTo>
                    <a:pt x="84" y="18"/>
                  </a:lnTo>
                  <a:lnTo>
                    <a:pt x="90" y="14"/>
                  </a:lnTo>
                  <a:lnTo>
                    <a:pt x="86" y="4"/>
                  </a:lnTo>
                  <a:lnTo>
                    <a:pt x="95" y="0"/>
                  </a:lnTo>
                  <a:close/>
                </a:path>
              </a:pathLst>
            </a:custGeom>
            <a:grpFill/>
            <a:ln w="3175" cap="flat">
              <a:solidFill>
                <a:srgbClr val="007CA8">
                  <a:alpha val="25000"/>
                </a:srgb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黑体" panose="02010609060101010101" pitchFamily="49" charset="-122"/>
              </a:endParaRPr>
            </a:p>
          </p:txBody>
        </p:sp>
        <p:sp>
          <p:nvSpPr>
            <p:cNvPr id="414" name="Freeform 22">
              <a:extLst>
                <a:ext uri="{FF2B5EF4-FFF2-40B4-BE49-F238E27FC236}">
                  <a16:creationId xmlns:a16="http://schemas.microsoft.com/office/drawing/2014/main" id="{0ADF0094-6491-4AFF-A079-8AA11E8D37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02326" y="3352801"/>
              <a:ext cx="422275" cy="436563"/>
            </a:xfrm>
            <a:custGeom>
              <a:avLst/>
              <a:gdLst>
                <a:gd name="T0" fmla="*/ 230 w 266"/>
                <a:gd name="T1" fmla="*/ 85 h 275"/>
                <a:gd name="T2" fmla="*/ 238 w 266"/>
                <a:gd name="T3" fmla="*/ 72 h 275"/>
                <a:gd name="T4" fmla="*/ 256 w 266"/>
                <a:gd name="T5" fmla="*/ 49 h 275"/>
                <a:gd name="T6" fmla="*/ 256 w 266"/>
                <a:gd name="T7" fmla="*/ 66 h 275"/>
                <a:gd name="T8" fmla="*/ 252 w 266"/>
                <a:gd name="T9" fmla="*/ 66 h 275"/>
                <a:gd name="T10" fmla="*/ 250 w 266"/>
                <a:gd name="T11" fmla="*/ 106 h 275"/>
                <a:gd name="T12" fmla="*/ 264 w 266"/>
                <a:gd name="T13" fmla="*/ 86 h 275"/>
                <a:gd name="T14" fmla="*/ 252 w 266"/>
                <a:gd name="T15" fmla="*/ 94 h 275"/>
                <a:gd name="T16" fmla="*/ 196 w 266"/>
                <a:gd name="T17" fmla="*/ 213 h 275"/>
                <a:gd name="T18" fmla="*/ 235 w 266"/>
                <a:gd name="T19" fmla="*/ 138 h 275"/>
                <a:gd name="T20" fmla="*/ 217 w 266"/>
                <a:gd name="T21" fmla="*/ 138 h 275"/>
                <a:gd name="T22" fmla="*/ 206 w 266"/>
                <a:gd name="T23" fmla="*/ 144 h 275"/>
                <a:gd name="T24" fmla="*/ 223 w 266"/>
                <a:gd name="T25" fmla="*/ 155 h 275"/>
                <a:gd name="T26" fmla="*/ 216 w 266"/>
                <a:gd name="T27" fmla="*/ 171 h 275"/>
                <a:gd name="T28" fmla="*/ 213 w 266"/>
                <a:gd name="T29" fmla="*/ 189 h 275"/>
                <a:gd name="T30" fmla="*/ 214 w 266"/>
                <a:gd name="T31" fmla="*/ 197 h 275"/>
                <a:gd name="T32" fmla="*/ 185 w 266"/>
                <a:gd name="T33" fmla="*/ 207 h 275"/>
                <a:gd name="T34" fmla="*/ 163 w 266"/>
                <a:gd name="T35" fmla="*/ 220 h 275"/>
                <a:gd name="T36" fmla="*/ 160 w 266"/>
                <a:gd name="T37" fmla="*/ 254 h 275"/>
                <a:gd name="T38" fmla="*/ 152 w 266"/>
                <a:gd name="T39" fmla="*/ 265 h 275"/>
                <a:gd name="T40" fmla="*/ 143 w 266"/>
                <a:gd name="T41" fmla="*/ 270 h 275"/>
                <a:gd name="T42" fmla="*/ 135 w 266"/>
                <a:gd name="T43" fmla="*/ 259 h 275"/>
                <a:gd name="T44" fmla="*/ 118 w 266"/>
                <a:gd name="T45" fmla="*/ 260 h 275"/>
                <a:gd name="T46" fmla="*/ 99 w 266"/>
                <a:gd name="T47" fmla="*/ 257 h 275"/>
                <a:gd name="T48" fmla="*/ 91 w 266"/>
                <a:gd name="T49" fmla="*/ 241 h 275"/>
                <a:gd name="T50" fmla="*/ 72 w 266"/>
                <a:gd name="T51" fmla="*/ 258 h 275"/>
                <a:gd name="T52" fmla="*/ 55 w 266"/>
                <a:gd name="T53" fmla="*/ 256 h 275"/>
                <a:gd name="T54" fmla="*/ 46 w 266"/>
                <a:gd name="T55" fmla="*/ 225 h 275"/>
                <a:gd name="T56" fmla="*/ 46 w 266"/>
                <a:gd name="T57" fmla="*/ 202 h 275"/>
                <a:gd name="T58" fmla="*/ 27 w 266"/>
                <a:gd name="T59" fmla="*/ 202 h 275"/>
                <a:gd name="T60" fmla="*/ 26 w 266"/>
                <a:gd name="T61" fmla="*/ 186 h 275"/>
                <a:gd name="T62" fmla="*/ 13 w 266"/>
                <a:gd name="T63" fmla="*/ 156 h 275"/>
                <a:gd name="T64" fmla="*/ 0 w 266"/>
                <a:gd name="T65" fmla="*/ 144 h 275"/>
                <a:gd name="T66" fmla="*/ 10 w 266"/>
                <a:gd name="T67" fmla="*/ 123 h 275"/>
                <a:gd name="T68" fmla="*/ 27 w 266"/>
                <a:gd name="T69" fmla="*/ 116 h 275"/>
                <a:gd name="T70" fmla="*/ 51 w 266"/>
                <a:gd name="T71" fmla="*/ 71 h 275"/>
                <a:gd name="T72" fmla="*/ 61 w 266"/>
                <a:gd name="T73" fmla="*/ 60 h 275"/>
                <a:gd name="T74" fmla="*/ 73 w 266"/>
                <a:gd name="T75" fmla="*/ 45 h 275"/>
                <a:gd name="T76" fmla="*/ 88 w 266"/>
                <a:gd name="T77" fmla="*/ 28 h 275"/>
                <a:gd name="T78" fmla="*/ 113 w 266"/>
                <a:gd name="T79" fmla="*/ 1 h 275"/>
                <a:gd name="T80" fmla="*/ 145 w 266"/>
                <a:gd name="T81" fmla="*/ 18 h 275"/>
                <a:gd name="T82" fmla="*/ 173 w 266"/>
                <a:gd name="T83" fmla="*/ 12 h 275"/>
                <a:gd name="T84" fmla="*/ 186 w 266"/>
                <a:gd name="T85" fmla="*/ 28 h 275"/>
                <a:gd name="T86" fmla="*/ 178 w 266"/>
                <a:gd name="T87" fmla="*/ 43 h 275"/>
                <a:gd name="T88" fmla="*/ 160 w 266"/>
                <a:gd name="T89" fmla="*/ 64 h 275"/>
                <a:gd name="T90" fmla="*/ 199 w 266"/>
                <a:gd name="T91" fmla="*/ 59 h 275"/>
                <a:gd name="T92" fmla="*/ 247 w 266"/>
                <a:gd name="T93" fmla="*/ 88 h 275"/>
                <a:gd name="T94" fmla="*/ 211 w 266"/>
                <a:gd name="T95" fmla="*/ 115 h 275"/>
                <a:gd name="T96" fmla="*/ 208 w 266"/>
                <a:gd name="T97" fmla="*/ 125 h 275"/>
                <a:gd name="T98" fmla="*/ 224 w 266"/>
                <a:gd name="T99" fmla="*/ 112 h 275"/>
                <a:gd name="T100" fmla="*/ 234 w 266"/>
                <a:gd name="T101" fmla="*/ 122 h 275"/>
                <a:gd name="T102" fmla="*/ 225 w 266"/>
                <a:gd name="T103" fmla="*/ 142 h 275"/>
                <a:gd name="T104" fmla="*/ 235 w 266"/>
                <a:gd name="T105" fmla="*/ 138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66" h="275">
                  <a:moveTo>
                    <a:pt x="230" y="85"/>
                  </a:moveTo>
                  <a:lnTo>
                    <a:pt x="229" y="79"/>
                  </a:lnTo>
                  <a:lnTo>
                    <a:pt x="231" y="76"/>
                  </a:lnTo>
                  <a:lnTo>
                    <a:pt x="235" y="82"/>
                  </a:lnTo>
                  <a:lnTo>
                    <a:pt x="230" y="85"/>
                  </a:lnTo>
                  <a:close/>
                  <a:moveTo>
                    <a:pt x="248" y="83"/>
                  </a:moveTo>
                  <a:lnTo>
                    <a:pt x="256" y="87"/>
                  </a:lnTo>
                  <a:lnTo>
                    <a:pt x="259" y="81"/>
                  </a:lnTo>
                  <a:lnTo>
                    <a:pt x="245" y="71"/>
                  </a:lnTo>
                  <a:lnTo>
                    <a:pt x="238" y="72"/>
                  </a:lnTo>
                  <a:lnTo>
                    <a:pt x="236" y="70"/>
                  </a:lnTo>
                  <a:lnTo>
                    <a:pt x="240" y="83"/>
                  </a:lnTo>
                  <a:lnTo>
                    <a:pt x="248" y="83"/>
                  </a:lnTo>
                  <a:close/>
                  <a:moveTo>
                    <a:pt x="261" y="49"/>
                  </a:moveTo>
                  <a:lnTo>
                    <a:pt x="256" y="49"/>
                  </a:lnTo>
                  <a:lnTo>
                    <a:pt x="256" y="53"/>
                  </a:lnTo>
                  <a:lnTo>
                    <a:pt x="266" y="54"/>
                  </a:lnTo>
                  <a:lnTo>
                    <a:pt x="261" y="49"/>
                  </a:lnTo>
                  <a:close/>
                  <a:moveTo>
                    <a:pt x="263" y="64"/>
                  </a:moveTo>
                  <a:lnTo>
                    <a:pt x="256" y="66"/>
                  </a:lnTo>
                  <a:lnTo>
                    <a:pt x="263" y="66"/>
                  </a:lnTo>
                  <a:lnTo>
                    <a:pt x="263" y="64"/>
                  </a:lnTo>
                  <a:close/>
                  <a:moveTo>
                    <a:pt x="252" y="59"/>
                  </a:moveTo>
                  <a:lnTo>
                    <a:pt x="242" y="62"/>
                  </a:lnTo>
                  <a:lnTo>
                    <a:pt x="252" y="66"/>
                  </a:lnTo>
                  <a:lnTo>
                    <a:pt x="252" y="59"/>
                  </a:lnTo>
                  <a:close/>
                  <a:moveTo>
                    <a:pt x="244" y="98"/>
                  </a:moveTo>
                  <a:lnTo>
                    <a:pt x="241" y="102"/>
                  </a:lnTo>
                  <a:lnTo>
                    <a:pt x="245" y="102"/>
                  </a:lnTo>
                  <a:lnTo>
                    <a:pt x="250" y="106"/>
                  </a:lnTo>
                  <a:lnTo>
                    <a:pt x="251" y="104"/>
                  </a:lnTo>
                  <a:lnTo>
                    <a:pt x="246" y="97"/>
                  </a:lnTo>
                  <a:lnTo>
                    <a:pt x="244" y="98"/>
                  </a:lnTo>
                  <a:close/>
                  <a:moveTo>
                    <a:pt x="263" y="94"/>
                  </a:moveTo>
                  <a:lnTo>
                    <a:pt x="264" y="86"/>
                  </a:lnTo>
                  <a:lnTo>
                    <a:pt x="258" y="87"/>
                  </a:lnTo>
                  <a:lnTo>
                    <a:pt x="263" y="94"/>
                  </a:lnTo>
                  <a:close/>
                  <a:moveTo>
                    <a:pt x="258" y="98"/>
                  </a:moveTo>
                  <a:lnTo>
                    <a:pt x="257" y="93"/>
                  </a:lnTo>
                  <a:lnTo>
                    <a:pt x="252" y="94"/>
                  </a:lnTo>
                  <a:lnTo>
                    <a:pt x="258" y="98"/>
                  </a:lnTo>
                  <a:close/>
                  <a:moveTo>
                    <a:pt x="192" y="205"/>
                  </a:moveTo>
                  <a:lnTo>
                    <a:pt x="186" y="209"/>
                  </a:lnTo>
                  <a:lnTo>
                    <a:pt x="188" y="217"/>
                  </a:lnTo>
                  <a:lnTo>
                    <a:pt x="196" y="213"/>
                  </a:lnTo>
                  <a:lnTo>
                    <a:pt x="195" y="206"/>
                  </a:lnTo>
                  <a:lnTo>
                    <a:pt x="192" y="205"/>
                  </a:lnTo>
                  <a:close/>
                  <a:moveTo>
                    <a:pt x="238" y="132"/>
                  </a:moveTo>
                  <a:lnTo>
                    <a:pt x="239" y="133"/>
                  </a:lnTo>
                  <a:lnTo>
                    <a:pt x="235" y="138"/>
                  </a:lnTo>
                  <a:lnTo>
                    <a:pt x="228" y="140"/>
                  </a:lnTo>
                  <a:lnTo>
                    <a:pt x="227" y="125"/>
                  </a:lnTo>
                  <a:lnTo>
                    <a:pt x="225" y="127"/>
                  </a:lnTo>
                  <a:lnTo>
                    <a:pt x="224" y="138"/>
                  </a:lnTo>
                  <a:lnTo>
                    <a:pt x="217" y="138"/>
                  </a:lnTo>
                  <a:lnTo>
                    <a:pt x="214" y="134"/>
                  </a:lnTo>
                  <a:lnTo>
                    <a:pt x="211" y="138"/>
                  </a:lnTo>
                  <a:lnTo>
                    <a:pt x="216" y="142"/>
                  </a:lnTo>
                  <a:lnTo>
                    <a:pt x="207" y="140"/>
                  </a:lnTo>
                  <a:lnTo>
                    <a:pt x="206" y="144"/>
                  </a:lnTo>
                  <a:lnTo>
                    <a:pt x="218" y="144"/>
                  </a:lnTo>
                  <a:lnTo>
                    <a:pt x="217" y="148"/>
                  </a:lnTo>
                  <a:lnTo>
                    <a:pt x="222" y="150"/>
                  </a:lnTo>
                  <a:lnTo>
                    <a:pt x="219" y="152"/>
                  </a:lnTo>
                  <a:lnTo>
                    <a:pt x="223" y="155"/>
                  </a:lnTo>
                  <a:lnTo>
                    <a:pt x="217" y="157"/>
                  </a:lnTo>
                  <a:lnTo>
                    <a:pt x="210" y="155"/>
                  </a:lnTo>
                  <a:lnTo>
                    <a:pt x="218" y="159"/>
                  </a:lnTo>
                  <a:lnTo>
                    <a:pt x="219" y="166"/>
                  </a:lnTo>
                  <a:lnTo>
                    <a:pt x="216" y="171"/>
                  </a:lnTo>
                  <a:lnTo>
                    <a:pt x="206" y="172"/>
                  </a:lnTo>
                  <a:lnTo>
                    <a:pt x="210" y="174"/>
                  </a:lnTo>
                  <a:lnTo>
                    <a:pt x="212" y="183"/>
                  </a:lnTo>
                  <a:lnTo>
                    <a:pt x="217" y="183"/>
                  </a:lnTo>
                  <a:lnTo>
                    <a:pt x="213" y="189"/>
                  </a:lnTo>
                  <a:lnTo>
                    <a:pt x="216" y="197"/>
                  </a:lnTo>
                  <a:lnTo>
                    <a:pt x="219" y="195"/>
                  </a:lnTo>
                  <a:lnTo>
                    <a:pt x="217" y="200"/>
                  </a:lnTo>
                  <a:lnTo>
                    <a:pt x="214" y="202"/>
                  </a:lnTo>
                  <a:lnTo>
                    <a:pt x="214" y="197"/>
                  </a:lnTo>
                  <a:lnTo>
                    <a:pt x="207" y="196"/>
                  </a:lnTo>
                  <a:lnTo>
                    <a:pt x="200" y="209"/>
                  </a:lnTo>
                  <a:lnTo>
                    <a:pt x="192" y="201"/>
                  </a:lnTo>
                  <a:lnTo>
                    <a:pt x="190" y="192"/>
                  </a:lnTo>
                  <a:lnTo>
                    <a:pt x="185" y="207"/>
                  </a:lnTo>
                  <a:lnTo>
                    <a:pt x="180" y="209"/>
                  </a:lnTo>
                  <a:lnTo>
                    <a:pt x="177" y="220"/>
                  </a:lnTo>
                  <a:lnTo>
                    <a:pt x="167" y="219"/>
                  </a:lnTo>
                  <a:lnTo>
                    <a:pt x="162" y="217"/>
                  </a:lnTo>
                  <a:lnTo>
                    <a:pt x="163" y="220"/>
                  </a:lnTo>
                  <a:lnTo>
                    <a:pt x="171" y="223"/>
                  </a:lnTo>
                  <a:lnTo>
                    <a:pt x="171" y="228"/>
                  </a:lnTo>
                  <a:lnTo>
                    <a:pt x="155" y="246"/>
                  </a:lnTo>
                  <a:lnTo>
                    <a:pt x="156" y="252"/>
                  </a:lnTo>
                  <a:lnTo>
                    <a:pt x="160" y="254"/>
                  </a:lnTo>
                  <a:lnTo>
                    <a:pt x="157" y="258"/>
                  </a:lnTo>
                  <a:lnTo>
                    <a:pt x="157" y="262"/>
                  </a:lnTo>
                  <a:lnTo>
                    <a:pt x="151" y="259"/>
                  </a:lnTo>
                  <a:lnTo>
                    <a:pt x="150" y="264"/>
                  </a:lnTo>
                  <a:lnTo>
                    <a:pt x="152" y="265"/>
                  </a:lnTo>
                  <a:lnTo>
                    <a:pt x="150" y="268"/>
                  </a:lnTo>
                  <a:lnTo>
                    <a:pt x="151" y="270"/>
                  </a:lnTo>
                  <a:lnTo>
                    <a:pt x="147" y="275"/>
                  </a:lnTo>
                  <a:lnTo>
                    <a:pt x="143" y="270"/>
                  </a:lnTo>
                  <a:lnTo>
                    <a:pt x="143" y="270"/>
                  </a:lnTo>
                  <a:lnTo>
                    <a:pt x="144" y="269"/>
                  </a:lnTo>
                  <a:lnTo>
                    <a:pt x="140" y="263"/>
                  </a:lnTo>
                  <a:lnTo>
                    <a:pt x="140" y="263"/>
                  </a:lnTo>
                  <a:lnTo>
                    <a:pt x="139" y="259"/>
                  </a:lnTo>
                  <a:lnTo>
                    <a:pt x="135" y="259"/>
                  </a:lnTo>
                  <a:lnTo>
                    <a:pt x="135" y="259"/>
                  </a:lnTo>
                  <a:lnTo>
                    <a:pt x="133" y="257"/>
                  </a:lnTo>
                  <a:lnTo>
                    <a:pt x="127" y="258"/>
                  </a:lnTo>
                  <a:lnTo>
                    <a:pt x="121" y="263"/>
                  </a:lnTo>
                  <a:lnTo>
                    <a:pt x="118" y="260"/>
                  </a:lnTo>
                  <a:lnTo>
                    <a:pt x="114" y="265"/>
                  </a:lnTo>
                  <a:lnTo>
                    <a:pt x="105" y="265"/>
                  </a:lnTo>
                  <a:lnTo>
                    <a:pt x="105" y="264"/>
                  </a:lnTo>
                  <a:lnTo>
                    <a:pt x="105" y="264"/>
                  </a:lnTo>
                  <a:lnTo>
                    <a:pt x="99" y="257"/>
                  </a:lnTo>
                  <a:lnTo>
                    <a:pt x="100" y="252"/>
                  </a:lnTo>
                  <a:lnTo>
                    <a:pt x="100" y="252"/>
                  </a:lnTo>
                  <a:lnTo>
                    <a:pt x="96" y="246"/>
                  </a:lnTo>
                  <a:lnTo>
                    <a:pt x="96" y="241"/>
                  </a:lnTo>
                  <a:lnTo>
                    <a:pt x="91" y="241"/>
                  </a:lnTo>
                  <a:lnTo>
                    <a:pt x="90" y="242"/>
                  </a:lnTo>
                  <a:lnTo>
                    <a:pt x="88" y="242"/>
                  </a:lnTo>
                  <a:lnTo>
                    <a:pt x="85" y="252"/>
                  </a:lnTo>
                  <a:lnTo>
                    <a:pt x="80" y="251"/>
                  </a:lnTo>
                  <a:lnTo>
                    <a:pt x="72" y="258"/>
                  </a:lnTo>
                  <a:lnTo>
                    <a:pt x="66" y="257"/>
                  </a:lnTo>
                  <a:lnTo>
                    <a:pt x="66" y="253"/>
                  </a:lnTo>
                  <a:lnTo>
                    <a:pt x="58" y="253"/>
                  </a:lnTo>
                  <a:lnTo>
                    <a:pt x="55" y="256"/>
                  </a:lnTo>
                  <a:lnTo>
                    <a:pt x="55" y="256"/>
                  </a:lnTo>
                  <a:lnTo>
                    <a:pt x="52" y="256"/>
                  </a:lnTo>
                  <a:lnTo>
                    <a:pt x="51" y="252"/>
                  </a:lnTo>
                  <a:lnTo>
                    <a:pt x="51" y="252"/>
                  </a:lnTo>
                  <a:lnTo>
                    <a:pt x="51" y="239"/>
                  </a:lnTo>
                  <a:lnTo>
                    <a:pt x="46" y="225"/>
                  </a:lnTo>
                  <a:lnTo>
                    <a:pt x="41" y="220"/>
                  </a:lnTo>
                  <a:lnTo>
                    <a:pt x="40" y="216"/>
                  </a:lnTo>
                  <a:lnTo>
                    <a:pt x="45" y="211"/>
                  </a:lnTo>
                  <a:lnTo>
                    <a:pt x="44" y="207"/>
                  </a:lnTo>
                  <a:lnTo>
                    <a:pt x="46" y="202"/>
                  </a:lnTo>
                  <a:lnTo>
                    <a:pt x="40" y="197"/>
                  </a:lnTo>
                  <a:lnTo>
                    <a:pt x="34" y="201"/>
                  </a:lnTo>
                  <a:lnTo>
                    <a:pt x="33" y="200"/>
                  </a:lnTo>
                  <a:lnTo>
                    <a:pt x="28" y="200"/>
                  </a:lnTo>
                  <a:lnTo>
                    <a:pt x="27" y="202"/>
                  </a:lnTo>
                  <a:lnTo>
                    <a:pt x="23" y="199"/>
                  </a:lnTo>
                  <a:lnTo>
                    <a:pt x="23" y="199"/>
                  </a:lnTo>
                  <a:lnTo>
                    <a:pt x="27" y="196"/>
                  </a:lnTo>
                  <a:lnTo>
                    <a:pt x="24" y="191"/>
                  </a:lnTo>
                  <a:lnTo>
                    <a:pt x="26" y="186"/>
                  </a:lnTo>
                  <a:lnTo>
                    <a:pt x="23" y="185"/>
                  </a:lnTo>
                  <a:lnTo>
                    <a:pt x="24" y="173"/>
                  </a:lnTo>
                  <a:lnTo>
                    <a:pt x="21" y="166"/>
                  </a:lnTo>
                  <a:lnTo>
                    <a:pt x="16" y="162"/>
                  </a:lnTo>
                  <a:lnTo>
                    <a:pt x="13" y="156"/>
                  </a:lnTo>
                  <a:lnTo>
                    <a:pt x="10" y="157"/>
                  </a:lnTo>
                  <a:lnTo>
                    <a:pt x="11" y="155"/>
                  </a:lnTo>
                  <a:lnTo>
                    <a:pt x="9" y="152"/>
                  </a:lnTo>
                  <a:lnTo>
                    <a:pt x="4" y="151"/>
                  </a:lnTo>
                  <a:lnTo>
                    <a:pt x="0" y="144"/>
                  </a:lnTo>
                  <a:lnTo>
                    <a:pt x="2" y="131"/>
                  </a:lnTo>
                  <a:lnTo>
                    <a:pt x="7" y="131"/>
                  </a:lnTo>
                  <a:lnTo>
                    <a:pt x="10" y="127"/>
                  </a:lnTo>
                  <a:lnTo>
                    <a:pt x="10" y="123"/>
                  </a:lnTo>
                  <a:lnTo>
                    <a:pt x="10" y="123"/>
                  </a:lnTo>
                  <a:lnTo>
                    <a:pt x="12" y="121"/>
                  </a:lnTo>
                  <a:lnTo>
                    <a:pt x="16" y="122"/>
                  </a:lnTo>
                  <a:lnTo>
                    <a:pt x="17" y="117"/>
                  </a:lnTo>
                  <a:lnTo>
                    <a:pt x="22" y="119"/>
                  </a:lnTo>
                  <a:lnTo>
                    <a:pt x="27" y="116"/>
                  </a:lnTo>
                  <a:lnTo>
                    <a:pt x="30" y="109"/>
                  </a:lnTo>
                  <a:lnTo>
                    <a:pt x="43" y="100"/>
                  </a:lnTo>
                  <a:lnTo>
                    <a:pt x="44" y="93"/>
                  </a:lnTo>
                  <a:lnTo>
                    <a:pt x="51" y="86"/>
                  </a:lnTo>
                  <a:lnTo>
                    <a:pt x="51" y="71"/>
                  </a:lnTo>
                  <a:lnTo>
                    <a:pt x="49" y="71"/>
                  </a:lnTo>
                  <a:lnTo>
                    <a:pt x="54" y="68"/>
                  </a:lnTo>
                  <a:lnTo>
                    <a:pt x="51" y="60"/>
                  </a:lnTo>
                  <a:lnTo>
                    <a:pt x="55" y="57"/>
                  </a:lnTo>
                  <a:lnTo>
                    <a:pt x="61" y="60"/>
                  </a:lnTo>
                  <a:lnTo>
                    <a:pt x="72" y="62"/>
                  </a:lnTo>
                  <a:lnTo>
                    <a:pt x="73" y="58"/>
                  </a:lnTo>
                  <a:lnTo>
                    <a:pt x="82" y="57"/>
                  </a:lnTo>
                  <a:lnTo>
                    <a:pt x="78" y="46"/>
                  </a:lnTo>
                  <a:lnTo>
                    <a:pt x="73" y="45"/>
                  </a:lnTo>
                  <a:lnTo>
                    <a:pt x="73" y="40"/>
                  </a:lnTo>
                  <a:lnTo>
                    <a:pt x="77" y="38"/>
                  </a:lnTo>
                  <a:lnTo>
                    <a:pt x="82" y="35"/>
                  </a:lnTo>
                  <a:lnTo>
                    <a:pt x="85" y="37"/>
                  </a:lnTo>
                  <a:lnTo>
                    <a:pt x="88" y="28"/>
                  </a:lnTo>
                  <a:lnTo>
                    <a:pt x="93" y="24"/>
                  </a:lnTo>
                  <a:lnTo>
                    <a:pt x="96" y="3"/>
                  </a:lnTo>
                  <a:lnTo>
                    <a:pt x="96" y="3"/>
                  </a:lnTo>
                  <a:lnTo>
                    <a:pt x="105" y="0"/>
                  </a:lnTo>
                  <a:lnTo>
                    <a:pt x="113" y="1"/>
                  </a:lnTo>
                  <a:lnTo>
                    <a:pt x="118" y="11"/>
                  </a:lnTo>
                  <a:lnTo>
                    <a:pt x="128" y="18"/>
                  </a:lnTo>
                  <a:lnTo>
                    <a:pt x="140" y="17"/>
                  </a:lnTo>
                  <a:lnTo>
                    <a:pt x="140" y="20"/>
                  </a:lnTo>
                  <a:lnTo>
                    <a:pt x="145" y="18"/>
                  </a:lnTo>
                  <a:lnTo>
                    <a:pt x="149" y="29"/>
                  </a:lnTo>
                  <a:lnTo>
                    <a:pt x="153" y="23"/>
                  </a:lnTo>
                  <a:lnTo>
                    <a:pt x="161" y="20"/>
                  </a:lnTo>
                  <a:lnTo>
                    <a:pt x="161" y="15"/>
                  </a:lnTo>
                  <a:lnTo>
                    <a:pt x="173" y="12"/>
                  </a:lnTo>
                  <a:lnTo>
                    <a:pt x="173" y="12"/>
                  </a:lnTo>
                  <a:lnTo>
                    <a:pt x="178" y="13"/>
                  </a:lnTo>
                  <a:lnTo>
                    <a:pt x="178" y="25"/>
                  </a:lnTo>
                  <a:lnTo>
                    <a:pt x="185" y="24"/>
                  </a:lnTo>
                  <a:lnTo>
                    <a:pt x="186" y="28"/>
                  </a:lnTo>
                  <a:lnTo>
                    <a:pt x="191" y="28"/>
                  </a:lnTo>
                  <a:lnTo>
                    <a:pt x="194" y="31"/>
                  </a:lnTo>
                  <a:lnTo>
                    <a:pt x="195" y="35"/>
                  </a:lnTo>
                  <a:lnTo>
                    <a:pt x="195" y="35"/>
                  </a:lnTo>
                  <a:lnTo>
                    <a:pt x="178" y="43"/>
                  </a:lnTo>
                  <a:lnTo>
                    <a:pt x="173" y="57"/>
                  </a:lnTo>
                  <a:lnTo>
                    <a:pt x="164" y="60"/>
                  </a:lnTo>
                  <a:lnTo>
                    <a:pt x="162" y="55"/>
                  </a:lnTo>
                  <a:lnTo>
                    <a:pt x="157" y="54"/>
                  </a:lnTo>
                  <a:lnTo>
                    <a:pt x="160" y="64"/>
                  </a:lnTo>
                  <a:lnTo>
                    <a:pt x="162" y="66"/>
                  </a:lnTo>
                  <a:lnTo>
                    <a:pt x="167" y="66"/>
                  </a:lnTo>
                  <a:lnTo>
                    <a:pt x="171" y="71"/>
                  </a:lnTo>
                  <a:lnTo>
                    <a:pt x="189" y="59"/>
                  </a:lnTo>
                  <a:lnTo>
                    <a:pt x="199" y="59"/>
                  </a:lnTo>
                  <a:lnTo>
                    <a:pt x="210" y="68"/>
                  </a:lnTo>
                  <a:lnTo>
                    <a:pt x="220" y="83"/>
                  </a:lnTo>
                  <a:lnTo>
                    <a:pt x="227" y="85"/>
                  </a:lnTo>
                  <a:lnTo>
                    <a:pt x="235" y="89"/>
                  </a:lnTo>
                  <a:lnTo>
                    <a:pt x="247" y="88"/>
                  </a:lnTo>
                  <a:lnTo>
                    <a:pt x="247" y="91"/>
                  </a:lnTo>
                  <a:lnTo>
                    <a:pt x="231" y="99"/>
                  </a:lnTo>
                  <a:lnTo>
                    <a:pt x="230" y="103"/>
                  </a:lnTo>
                  <a:lnTo>
                    <a:pt x="220" y="112"/>
                  </a:lnTo>
                  <a:lnTo>
                    <a:pt x="211" y="115"/>
                  </a:lnTo>
                  <a:lnTo>
                    <a:pt x="208" y="114"/>
                  </a:lnTo>
                  <a:lnTo>
                    <a:pt x="205" y="119"/>
                  </a:lnTo>
                  <a:lnTo>
                    <a:pt x="206" y="122"/>
                  </a:lnTo>
                  <a:lnTo>
                    <a:pt x="210" y="117"/>
                  </a:lnTo>
                  <a:lnTo>
                    <a:pt x="208" y="125"/>
                  </a:lnTo>
                  <a:lnTo>
                    <a:pt x="213" y="119"/>
                  </a:lnTo>
                  <a:lnTo>
                    <a:pt x="222" y="114"/>
                  </a:lnTo>
                  <a:lnTo>
                    <a:pt x="227" y="119"/>
                  </a:lnTo>
                  <a:lnTo>
                    <a:pt x="229" y="114"/>
                  </a:lnTo>
                  <a:lnTo>
                    <a:pt x="224" y="112"/>
                  </a:lnTo>
                  <a:lnTo>
                    <a:pt x="234" y="106"/>
                  </a:lnTo>
                  <a:lnTo>
                    <a:pt x="239" y="110"/>
                  </a:lnTo>
                  <a:lnTo>
                    <a:pt x="234" y="114"/>
                  </a:lnTo>
                  <a:lnTo>
                    <a:pt x="239" y="120"/>
                  </a:lnTo>
                  <a:lnTo>
                    <a:pt x="234" y="122"/>
                  </a:lnTo>
                  <a:lnTo>
                    <a:pt x="234" y="127"/>
                  </a:lnTo>
                  <a:lnTo>
                    <a:pt x="236" y="127"/>
                  </a:lnTo>
                  <a:lnTo>
                    <a:pt x="234" y="131"/>
                  </a:lnTo>
                  <a:lnTo>
                    <a:pt x="238" y="132"/>
                  </a:lnTo>
                  <a:close/>
                  <a:moveTo>
                    <a:pt x="225" y="142"/>
                  </a:moveTo>
                  <a:lnTo>
                    <a:pt x="225" y="143"/>
                  </a:lnTo>
                  <a:lnTo>
                    <a:pt x="234" y="143"/>
                  </a:lnTo>
                  <a:lnTo>
                    <a:pt x="235" y="148"/>
                  </a:lnTo>
                  <a:lnTo>
                    <a:pt x="238" y="145"/>
                  </a:lnTo>
                  <a:lnTo>
                    <a:pt x="235" y="138"/>
                  </a:lnTo>
                  <a:lnTo>
                    <a:pt x="231" y="142"/>
                  </a:lnTo>
                  <a:lnTo>
                    <a:pt x="225" y="142"/>
                  </a:lnTo>
                  <a:close/>
                </a:path>
              </a:pathLst>
            </a:custGeom>
            <a:grpFill/>
            <a:ln w="3175" cap="flat">
              <a:solidFill>
                <a:srgbClr val="007CA8">
                  <a:alpha val="25000"/>
                </a:srgb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黑体" panose="02010609060101010101" pitchFamily="49" charset="-122"/>
              </a:endParaRPr>
            </a:p>
          </p:txBody>
        </p:sp>
        <p:sp>
          <p:nvSpPr>
            <p:cNvPr id="415" name="Freeform 23">
              <a:extLst>
                <a:ext uri="{FF2B5EF4-FFF2-40B4-BE49-F238E27FC236}">
                  <a16:creationId xmlns:a16="http://schemas.microsoft.com/office/drawing/2014/main" id="{1D49247A-2669-4D60-ACA2-B1DC9CAB0D43}"/>
                </a:ext>
              </a:extLst>
            </p:cNvPr>
            <p:cNvSpPr>
              <a:spLocks/>
            </p:cNvSpPr>
            <p:nvPr/>
          </p:nvSpPr>
          <p:spPr bwMode="auto">
            <a:xfrm>
              <a:off x="1644651" y="1093788"/>
              <a:ext cx="2182813" cy="1905000"/>
            </a:xfrm>
            <a:custGeom>
              <a:avLst/>
              <a:gdLst>
                <a:gd name="T0" fmla="*/ 859 w 1375"/>
                <a:gd name="T1" fmla="*/ 34 h 1200"/>
                <a:gd name="T2" fmla="*/ 895 w 1375"/>
                <a:gd name="T3" fmla="*/ 72 h 1200"/>
                <a:gd name="T4" fmla="*/ 944 w 1375"/>
                <a:gd name="T5" fmla="*/ 112 h 1200"/>
                <a:gd name="T6" fmla="*/ 996 w 1375"/>
                <a:gd name="T7" fmla="*/ 128 h 1200"/>
                <a:gd name="T8" fmla="*/ 1056 w 1375"/>
                <a:gd name="T9" fmla="*/ 222 h 1200"/>
                <a:gd name="T10" fmla="*/ 1032 w 1375"/>
                <a:gd name="T11" fmla="*/ 324 h 1200"/>
                <a:gd name="T12" fmla="*/ 1088 w 1375"/>
                <a:gd name="T13" fmla="*/ 363 h 1200"/>
                <a:gd name="T14" fmla="*/ 1251 w 1375"/>
                <a:gd name="T15" fmla="*/ 403 h 1200"/>
                <a:gd name="T16" fmla="*/ 1335 w 1375"/>
                <a:gd name="T17" fmla="*/ 478 h 1200"/>
                <a:gd name="T18" fmla="*/ 1357 w 1375"/>
                <a:gd name="T19" fmla="*/ 615 h 1200"/>
                <a:gd name="T20" fmla="*/ 1220 w 1375"/>
                <a:gd name="T21" fmla="*/ 705 h 1200"/>
                <a:gd name="T22" fmla="*/ 1169 w 1375"/>
                <a:gd name="T23" fmla="*/ 838 h 1200"/>
                <a:gd name="T24" fmla="*/ 1038 w 1375"/>
                <a:gd name="T25" fmla="*/ 877 h 1200"/>
                <a:gd name="T26" fmla="*/ 1016 w 1375"/>
                <a:gd name="T27" fmla="*/ 936 h 1200"/>
                <a:gd name="T28" fmla="*/ 1071 w 1375"/>
                <a:gd name="T29" fmla="*/ 1001 h 1200"/>
                <a:gd name="T30" fmla="*/ 1053 w 1375"/>
                <a:gd name="T31" fmla="*/ 1038 h 1200"/>
                <a:gd name="T32" fmla="*/ 1043 w 1375"/>
                <a:gd name="T33" fmla="*/ 1076 h 1200"/>
                <a:gd name="T34" fmla="*/ 976 w 1375"/>
                <a:gd name="T35" fmla="*/ 1071 h 1200"/>
                <a:gd name="T36" fmla="*/ 901 w 1375"/>
                <a:gd name="T37" fmla="*/ 1044 h 1200"/>
                <a:gd name="T38" fmla="*/ 839 w 1375"/>
                <a:gd name="T39" fmla="*/ 1050 h 1200"/>
                <a:gd name="T40" fmla="*/ 803 w 1375"/>
                <a:gd name="T41" fmla="*/ 1055 h 1200"/>
                <a:gd name="T42" fmla="*/ 754 w 1375"/>
                <a:gd name="T43" fmla="*/ 1089 h 1200"/>
                <a:gd name="T44" fmla="*/ 680 w 1375"/>
                <a:gd name="T45" fmla="*/ 1104 h 1200"/>
                <a:gd name="T46" fmla="*/ 599 w 1375"/>
                <a:gd name="T47" fmla="*/ 1122 h 1200"/>
                <a:gd name="T48" fmla="*/ 547 w 1375"/>
                <a:gd name="T49" fmla="*/ 1100 h 1200"/>
                <a:gd name="T50" fmla="*/ 505 w 1375"/>
                <a:gd name="T51" fmla="*/ 1129 h 1200"/>
                <a:gd name="T52" fmla="*/ 451 w 1375"/>
                <a:gd name="T53" fmla="*/ 1128 h 1200"/>
                <a:gd name="T54" fmla="*/ 397 w 1375"/>
                <a:gd name="T55" fmla="*/ 1144 h 1200"/>
                <a:gd name="T56" fmla="*/ 376 w 1375"/>
                <a:gd name="T57" fmla="*/ 1189 h 1200"/>
                <a:gd name="T58" fmla="*/ 324 w 1375"/>
                <a:gd name="T59" fmla="*/ 1197 h 1200"/>
                <a:gd name="T60" fmla="*/ 275 w 1375"/>
                <a:gd name="T61" fmla="*/ 1141 h 1200"/>
                <a:gd name="T62" fmla="*/ 231 w 1375"/>
                <a:gd name="T63" fmla="*/ 1117 h 1200"/>
                <a:gd name="T64" fmla="*/ 158 w 1375"/>
                <a:gd name="T65" fmla="*/ 1090 h 1200"/>
                <a:gd name="T66" fmla="*/ 151 w 1375"/>
                <a:gd name="T67" fmla="*/ 1061 h 1200"/>
                <a:gd name="T68" fmla="*/ 111 w 1375"/>
                <a:gd name="T69" fmla="*/ 1008 h 1200"/>
                <a:gd name="T70" fmla="*/ 68 w 1375"/>
                <a:gd name="T71" fmla="*/ 996 h 1200"/>
                <a:gd name="T72" fmla="*/ 75 w 1375"/>
                <a:gd name="T73" fmla="*/ 987 h 1200"/>
                <a:gd name="T74" fmla="*/ 86 w 1375"/>
                <a:gd name="T75" fmla="*/ 946 h 1200"/>
                <a:gd name="T76" fmla="*/ 77 w 1375"/>
                <a:gd name="T77" fmla="*/ 892 h 1200"/>
                <a:gd name="T78" fmla="*/ 8 w 1375"/>
                <a:gd name="T79" fmla="*/ 861 h 1200"/>
                <a:gd name="T80" fmla="*/ 7 w 1375"/>
                <a:gd name="T81" fmla="*/ 824 h 1200"/>
                <a:gd name="T82" fmla="*/ 29 w 1375"/>
                <a:gd name="T83" fmla="*/ 767 h 1200"/>
                <a:gd name="T84" fmla="*/ 78 w 1375"/>
                <a:gd name="T85" fmla="*/ 750 h 1200"/>
                <a:gd name="T86" fmla="*/ 125 w 1375"/>
                <a:gd name="T87" fmla="*/ 734 h 1200"/>
                <a:gd name="T88" fmla="*/ 158 w 1375"/>
                <a:gd name="T89" fmla="*/ 744 h 1200"/>
                <a:gd name="T90" fmla="*/ 195 w 1375"/>
                <a:gd name="T91" fmla="*/ 699 h 1200"/>
                <a:gd name="T92" fmla="*/ 279 w 1375"/>
                <a:gd name="T93" fmla="*/ 689 h 1200"/>
                <a:gd name="T94" fmla="*/ 357 w 1375"/>
                <a:gd name="T95" fmla="*/ 629 h 1200"/>
                <a:gd name="T96" fmla="*/ 402 w 1375"/>
                <a:gd name="T97" fmla="*/ 576 h 1200"/>
                <a:gd name="T98" fmla="*/ 413 w 1375"/>
                <a:gd name="T99" fmla="*/ 530 h 1200"/>
                <a:gd name="T100" fmla="*/ 409 w 1375"/>
                <a:gd name="T101" fmla="*/ 411 h 1200"/>
                <a:gd name="T102" fmla="*/ 379 w 1375"/>
                <a:gd name="T103" fmla="*/ 376 h 1200"/>
                <a:gd name="T104" fmla="*/ 432 w 1375"/>
                <a:gd name="T105" fmla="*/ 353 h 1200"/>
                <a:gd name="T106" fmla="*/ 491 w 1375"/>
                <a:gd name="T107" fmla="*/ 338 h 1200"/>
                <a:gd name="T108" fmla="*/ 547 w 1375"/>
                <a:gd name="T109" fmla="*/ 338 h 1200"/>
                <a:gd name="T110" fmla="*/ 565 w 1375"/>
                <a:gd name="T111" fmla="*/ 194 h 1200"/>
                <a:gd name="T112" fmla="*/ 604 w 1375"/>
                <a:gd name="T113" fmla="*/ 191 h 1200"/>
                <a:gd name="T114" fmla="*/ 678 w 1375"/>
                <a:gd name="T115" fmla="*/ 211 h 1200"/>
                <a:gd name="T116" fmla="*/ 733 w 1375"/>
                <a:gd name="T117" fmla="*/ 163 h 1200"/>
                <a:gd name="T118" fmla="*/ 764 w 1375"/>
                <a:gd name="T119" fmla="*/ 68 h 1200"/>
                <a:gd name="T120" fmla="*/ 794 w 1375"/>
                <a:gd name="T121" fmla="*/ 25 h 1200"/>
                <a:gd name="T122" fmla="*/ 842 w 1375"/>
                <a:gd name="T123" fmla="*/ 4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375" h="1200">
                  <a:moveTo>
                    <a:pt x="861" y="0"/>
                  </a:moveTo>
                  <a:lnTo>
                    <a:pt x="862" y="7"/>
                  </a:lnTo>
                  <a:lnTo>
                    <a:pt x="861" y="13"/>
                  </a:lnTo>
                  <a:lnTo>
                    <a:pt x="866" y="19"/>
                  </a:lnTo>
                  <a:lnTo>
                    <a:pt x="856" y="22"/>
                  </a:lnTo>
                  <a:lnTo>
                    <a:pt x="856" y="27"/>
                  </a:lnTo>
                  <a:lnTo>
                    <a:pt x="860" y="31"/>
                  </a:lnTo>
                  <a:lnTo>
                    <a:pt x="859" y="34"/>
                  </a:lnTo>
                  <a:lnTo>
                    <a:pt x="866" y="39"/>
                  </a:lnTo>
                  <a:lnTo>
                    <a:pt x="871" y="39"/>
                  </a:lnTo>
                  <a:lnTo>
                    <a:pt x="876" y="44"/>
                  </a:lnTo>
                  <a:lnTo>
                    <a:pt x="872" y="49"/>
                  </a:lnTo>
                  <a:lnTo>
                    <a:pt x="870" y="61"/>
                  </a:lnTo>
                  <a:lnTo>
                    <a:pt x="871" y="56"/>
                  </a:lnTo>
                  <a:lnTo>
                    <a:pt x="891" y="65"/>
                  </a:lnTo>
                  <a:lnTo>
                    <a:pt x="895" y="72"/>
                  </a:lnTo>
                  <a:lnTo>
                    <a:pt x="902" y="71"/>
                  </a:lnTo>
                  <a:lnTo>
                    <a:pt x="907" y="77"/>
                  </a:lnTo>
                  <a:lnTo>
                    <a:pt x="906" y="87"/>
                  </a:lnTo>
                  <a:lnTo>
                    <a:pt x="917" y="95"/>
                  </a:lnTo>
                  <a:lnTo>
                    <a:pt x="930" y="100"/>
                  </a:lnTo>
                  <a:lnTo>
                    <a:pt x="933" y="105"/>
                  </a:lnTo>
                  <a:lnTo>
                    <a:pt x="934" y="112"/>
                  </a:lnTo>
                  <a:lnTo>
                    <a:pt x="944" y="112"/>
                  </a:lnTo>
                  <a:lnTo>
                    <a:pt x="954" y="104"/>
                  </a:lnTo>
                  <a:lnTo>
                    <a:pt x="966" y="104"/>
                  </a:lnTo>
                  <a:lnTo>
                    <a:pt x="968" y="112"/>
                  </a:lnTo>
                  <a:lnTo>
                    <a:pt x="979" y="124"/>
                  </a:lnTo>
                  <a:lnTo>
                    <a:pt x="988" y="124"/>
                  </a:lnTo>
                  <a:lnTo>
                    <a:pt x="989" y="118"/>
                  </a:lnTo>
                  <a:lnTo>
                    <a:pt x="995" y="119"/>
                  </a:lnTo>
                  <a:lnTo>
                    <a:pt x="996" y="128"/>
                  </a:lnTo>
                  <a:lnTo>
                    <a:pt x="1012" y="137"/>
                  </a:lnTo>
                  <a:lnTo>
                    <a:pt x="1011" y="141"/>
                  </a:lnTo>
                  <a:lnTo>
                    <a:pt x="1019" y="153"/>
                  </a:lnTo>
                  <a:lnTo>
                    <a:pt x="1023" y="174"/>
                  </a:lnTo>
                  <a:lnTo>
                    <a:pt x="1035" y="196"/>
                  </a:lnTo>
                  <a:lnTo>
                    <a:pt x="1046" y="201"/>
                  </a:lnTo>
                  <a:lnTo>
                    <a:pt x="1050" y="213"/>
                  </a:lnTo>
                  <a:lnTo>
                    <a:pt x="1056" y="222"/>
                  </a:lnTo>
                  <a:lnTo>
                    <a:pt x="1053" y="232"/>
                  </a:lnTo>
                  <a:lnTo>
                    <a:pt x="1056" y="234"/>
                  </a:lnTo>
                  <a:lnTo>
                    <a:pt x="1046" y="256"/>
                  </a:lnTo>
                  <a:lnTo>
                    <a:pt x="1047" y="266"/>
                  </a:lnTo>
                  <a:lnTo>
                    <a:pt x="1053" y="273"/>
                  </a:lnTo>
                  <a:lnTo>
                    <a:pt x="1053" y="281"/>
                  </a:lnTo>
                  <a:lnTo>
                    <a:pt x="1034" y="307"/>
                  </a:lnTo>
                  <a:lnTo>
                    <a:pt x="1032" y="324"/>
                  </a:lnTo>
                  <a:lnTo>
                    <a:pt x="1039" y="336"/>
                  </a:lnTo>
                  <a:lnTo>
                    <a:pt x="1040" y="344"/>
                  </a:lnTo>
                  <a:lnTo>
                    <a:pt x="1045" y="346"/>
                  </a:lnTo>
                  <a:lnTo>
                    <a:pt x="1045" y="352"/>
                  </a:lnTo>
                  <a:lnTo>
                    <a:pt x="1060" y="351"/>
                  </a:lnTo>
                  <a:lnTo>
                    <a:pt x="1074" y="359"/>
                  </a:lnTo>
                  <a:lnTo>
                    <a:pt x="1079" y="356"/>
                  </a:lnTo>
                  <a:lnTo>
                    <a:pt x="1088" y="363"/>
                  </a:lnTo>
                  <a:lnTo>
                    <a:pt x="1113" y="362"/>
                  </a:lnTo>
                  <a:lnTo>
                    <a:pt x="1123" y="365"/>
                  </a:lnTo>
                  <a:lnTo>
                    <a:pt x="1135" y="364"/>
                  </a:lnTo>
                  <a:lnTo>
                    <a:pt x="1144" y="368"/>
                  </a:lnTo>
                  <a:lnTo>
                    <a:pt x="1176" y="367"/>
                  </a:lnTo>
                  <a:lnTo>
                    <a:pt x="1203" y="371"/>
                  </a:lnTo>
                  <a:lnTo>
                    <a:pt x="1245" y="397"/>
                  </a:lnTo>
                  <a:lnTo>
                    <a:pt x="1251" y="403"/>
                  </a:lnTo>
                  <a:lnTo>
                    <a:pt x="1252" y="408"/>
                  </a:lnTo>
                  <a:lnTo>
                    <a:pt x="1268" y="415"/>
                  </a:lnTo>
                  <a:lnTo>
                    <a:pt x="1274" y="424"/>
                  </a:lnTo>
                  <a:lnTo>
                    <a:pt x="1292" y="431"/>
                  </a:lnTo>
                  <a:lnTo>
                    <a:pt x="1319" y="428"/>
                  </a:lnTo>
                  <a:lnTo>
                    <a:pt x="1314" y="448"/>
                  </a:lnTo>
                  <a:lnTo>
                    <a:pt x="1326" y="453"/>
                  </a:lnTo>
                  <a:lnTo>
                    <a:pt x="1335" y="478"/>
                  </a:lnTo>
                  <a:lnTo>
                    <a:pt x="1346" y="501"/>
                  </a:lnTo>
                  <a:lnTo>
                    <a:pt x="1347" y="513"/>
                  </a:lnTo>
                  <a:lnTo>
                    <a:pt x="1373" y="544"/>
                  </a:lnTo>
                  <a:lnTo>
                    <a:pt x="1375" y="558"/>
                  </a:lnTo>
                  <a:lnTo>
                    <a:pt x="1375" y="558"/>
                  </a:lnTo>
                  <a:lnTo>
                    <a:pt x="1359" y="567"/>
                  </a:lnTo>
                  <a:lnTo>
                    <a:pt x="1354" y="607"/>
                  </a:lnTo>
                  <a:lnTo>
                    <a:pt x="1357" y="615"/>
                  </a:lnTo>
                  <a:lnTo>
                    <a:pt x="1353" y="624"/>
                  </a:lnTo>
                  <a:lnTo>
                    <a:pt x="1345" y="629"/>
                  </a:lnTo>
                  <a:lnTo>
                    <a:pt x="1335" y="630"/>
                  </a:lnTo>
                  <a:lnTo>
                    <a:pt x="1325" y="627"/>
                  </a:lnTo>
                  <a:lnTo>
                    <a:pt x="1298" y="633"/>
                  </a:lnTo>
                  <a:lnTo>
                    <a:pt x="1274" y="645"/>
                  </a:lnTo>
                  <a:lnTo>
                    <a:pt x="1233" y="688"/>
                  </a:lnTo>
                  <a:lnTo>
                    <a:pt x="1220" y="705"/>
                  </a:lnTo>
                  <a:lnTo>
                    <a:pt x="1211" y="726"/>
                  </a:lnTo>
                  <a:lnTo>
                    <a:pt x="1194" y="738"/>
                  </a:lnTo>
                  <a:lnTo>
                    <a:pt x="1167" y="735"/>
                  </a:lnTo>
                  <a:lnTo>
                    <a:pt x="1167" y="766"/>
                  </a:lnTo>
                  <a:lnTo>
                    <a:pt x="1158" y="784"/>
                  </a:lnTo>
                  <a:lnTo>
                    <a:pt x="1164" y="809"/>
                  </a:lnTo>
                  <a:lnTo>
                    <a:pt x="1169" y="816"/>
                  </a:lnTo>
                  <a:lnTo>
                    <a:pt x="1169" y="838"/>
                  </a:lnTo>
                  <a:lnTo>
                    <a:pt x="1169" y="838"/>
                  </a:lnTo>
                  <a:lnTo>
                    <a:pt x="1142" y="843"/>
                  </a:lnTo>
                  <a:lnTo>
                    <a:pt x="1135" y="852"/>
                  </a:lnTo>
                  <a:lnTo>
                    <a:pt x="1116" y="855"/>
                  </a:lnTo>
                  <a:lnTo>
                    <a:pt x="1103" y="860"/>
                  </a:lnTo>
                  <a:lnTo>
                    <a:pt x="1078" y="866"/>
                  </a:lnTo>
                  <a:lnTo>
                    <a:pt x="1058" y="873"/>
                  </a:lnTo>
                  <a:lnTo>
                    <a:pt x="1038" y="877"/>
                  </a:lnTo>
                  <a:lnTo>
                    <a:pt x="1029" y="877"/>
                  </a:lnTo>
                  <a:lnTo>
                    <a:pt x="1028" y="882"/>
                  </a:lnTo>
                  <a:lnTo>
                    <a:pt x="1019" y="886"/>
                  </a:lnTo>
                  <a:lnTo>
                    <a:pt x="1017" y="890"/>
                  </a:lnTo>
                  <a:lnTo>
                    <a:pt x="1000" y="895"/>
                  </a:lnTo>
                  <a:lnTo>
                    <a:pt x="1000" y="899"/>
                  </a:lnTo>
                  <a:lnTo>
                    <a:pt x="1021" y="932"/>
                  </a:lnTo>
                  <a:lnTo>
                    <a:pt x="1016" y="936"/>
                  </a:lnTo>
                  <a:lnTo>
                    <a:pt x="1018" y="943"/>
                  </a:lnTo>
                  <a:lnTo>
                    <a:pt x="1017" y="945"/>
                  </a:lnTo>
                  <a:lnTo>
                    <a:pt x="1039" y="956"/>
                  </a:lnTo>
                  <a:lnTo>
                    <a:pt x="1047" y="967"/>
                  </a:lnTo>
                  <a:lnTo>
                    <a:pt x="1057" y="968"/>
                  </a:lnTo>
                  <a:lnTo>
                    <a:pt x="1063" y="987"/>
                  </a:lnTo>
                  <a:lnTo>
                    <a:pt x="1068" y="992"/>
                  </a:lnTo>
                  <a:lnTo>
                    <a:pt x="1071" y="1001"/>
                  </a:lnTo>
                  <a:lnTo>
                    <a:pt x="1062" y="1001"/>
                  </a:lnTo>
                  <a:lnTo>
                    <a:pt x="1052" y="1009"/>
                  </a:lnTo>
                  <a:lnTo>
                    <a:pt x="1043" y="1009"/>
                  </a:lnTo>
                  <a:lnTo>
                    <a:pt x="1034" y="1019"/>
                  </a:lnTo>
                  <a:lnTo>
                    <a:pt x="1036" y="1024"/>
                  </a:lnTo>
                  <a:lnTo>
                    <a:pt x="1034" y="1026"/>
                  </a:lnTo>
                  <a:lnTo>
                    <a:pt x="1035" y="1033"/>
                  </a:lnTo>
                  <a:lnTo>
                    <a:pt x="1053" y="1038"/>
                  </a:lnTo>
                  <a:lnTo>
                    <a:pt x="1053" y="1053"/>
                  </a:lnTo>
                  <a:lnTo>
                    <a:pt x="1056" y="1055"/>
                  </a:lnTo>
                  <a:lnTo>
                    <a:pt x="1055" y="1059"/>
                  </a:lnTo>
                  <a:lnTo>
                    <a:pt x="1057" y="1061"/>
                  </a:lnTo>
                  <a:lnTo>
                    <a:pt x="1057" y="1071"/>
                  </a:lnTo>
                  <a:lnTo>
                    <a:pt x="1050" y="1070"/>
                  </a:lnTo>
                  <a:lnTo>
                    <a:pt x="1047" y="1075"/>
                  </a:lnTo>
                  <a:lnTo>
                    <a:pt x="1043" y="1076"/>
                  </a:lnTo>
                  <a:lnTo>
                    <a:pt x="1033" y="1067"/>
                  </a:lnTo>
                  <a:lnTo>
                    <a:pt x="1006" y="1065"/>
                  </a:lnTo>
                  <a:lnTo>
                    <a:pt x="999" y="1063"/>
                  </a:lnTo>
                  <a:lnTo>
                    <a:pt x="1000" y="1059"/>
                  </a:lnTo>
                  <a:lnTo>
                    <a:pt x="991" y="1057"/>
                  </a:lnTo>
                  <a:lnTo>
                    <a:pt x="989" y="1072"/>
                  </a:lnTo>
                  <a:lnTo>
                    <a:pt x="976" y="1071"/>
                  </a:lnTo>
                  <a:lnTo>
                    <a:pt x="976" y="1071"/>
                  </a:lnTo>
                  <a:lnTo>
                    <a:pt x="961" y="1066"/>
                  </a:lnTo>
                  <a:lnTo>
                    <a:pt x="945" y="1055"/>
                  </a:lnTo>
                  <a:lnTo>
                    <a:pt x="939" y="1059"/>
                  </a:lnTo>
                  <a:lnTo>
                    <a:pt x="927" y="1050"/>
                  </a:lnTo>
                  <a:lnTo>
                    <a:pt x="917" y="1055"/>
                  </a:lnTo>
                  <a:lnTo>
                    <a:pt x="909" y="1049"/>
                  </a:lnTo>
                  <a:lnTo>
                    <a:pt x="906" y="1044"/>
                  </a:lnTo>
                  <a:lnTo>
                    <a:pt x="901" y="1044"/>
                  </a:lnTo>
                  <a:lnTo>
                    <a:pt x="899" y="1042"/>
                  </a:lnTo>
                  <a:lnTo>
                    <a:pt x="885" y="1043"/>
                  </a:lnTo>
                  <a:lnTo>
                    <a:pt x="879" y="1046"/>
                  </a:lnTo>
                  <a:lnTo>
                    <a:pt x="870" y="1046"/>
                  </a:lnTo>
                  <a:lnTo>
                    <a:pt x="865" y="1050"/>
                  </a:lnTo>
                  <a:lnTo>
                    <a:pt x="855" y="1049"/>
                  </a:lnTo>
                  <a:lnTo>
                    <a:pt x="845" y="1053"/>
                  </a:lnTo>
                  <a:lnTo>
                    <a:pt x="839" y="1050"/>
                  </a:lnTo>
                  <a:lnTo>
                    <a:pt x="838" y="1047"/>
                  </a:lnTo>
                  <a:lnTo>
                    <a:pt x="833" y="1047"/>
                  </a:lnTo>
                  <a:lnTo>
                    <a:pt x="829" y="1050"/>
                  </a:lnTo>
                  <a:lnTo>
                    <a:pt x="822" y="1052"/>
                  </a:lnTo>
                  <a:lnTo>
                    <a:pt x="820" y="1055"/>
                  </a:lnTo>
                  <a:lnTo>
                    <a:pt x="810" y="1055"/>
                  </a:lnTo>
                  <a:lnTo>
                    <a:pt x="804" y="1058"/>
                  </a:lnTo>
                  <a:lnTo>
                    <a:pt x="803" y="1055"/>
                  </a:lnTo>
                  <a:lnTo>
                    <a:pt x="795" y="1055"/>
                  </a:lnTo>
                  <a:lnTo>
                    <a:pt x="790" y="1060"/>
                  </a:lnTo>
                  <a:lnTo>
                    <a:pt x="781" y="1063"/>
                  </a:lnTo>
                  <a:lnTo>
                    <a:pt x="777" y="1061"/>
                  </a:lnTo>
                  <a:lnTo>
                    <a:pt x="765" y="1066"/>
                  </a:lnTo>
                  <a:lnTo>
                    <a:pt x="762" y="1069"/>
                  </a:lnTo>
                  <a:lnTo>
                    <a:pt x="761" y="1075"/>
                  </a:lnTo>
                  <a:lnTo>
                    <a:pt x="754" y="1089"/>
                  </a:lnTo>
                  <a:lnTo>
                    <a:pt x="748" y="1094"/>
                  </a:lnTo>
                  <a:lnTo>
                    <a:pt x="732" y="1097"/>
                  </a:lnTo>
                  <a:lnTo>
                    <a:pt x="726" y="1104"/>
                  </a:lnTo>
                  <a:lnTo>
                    <a:pt x="721" y="1103"/>
                  </a:lnTo>
                  <a:lnTo>
                    <a:pt x="721" y="1099"/>
                  </a:lnTo>
                  <a:lnTo>
                    <a:pt x="706" y="1094"/>
                  </a:lnTo>
                  <a:lnTo>
                    <a:pt x="692" y="1097"/>
                  </a:lnTo>
                  <a:lnTo>
                    <a:pt x="680" y="1104"/>
                  </a:lnTo>
                  <a:lnTo>
                    <a:pt x="656" y="1111"/>
                  </a:lnTo>
                  <a:lnTo>
                    <a:pt x="656" y="1116"/>
                  </a:lnTo>
                  <a:lnTo>
                    <a:pt x="641" y="1124"/>
                  </a:lnTo>
                  <a:lnTo>
                    <a:pt x="630" y="1121"/>
                  </a:lnTo>
                  <a:lnTo>
                    <a:pt x="621" y="1124"/>
                  </a:lnTo>
                  <a:lnTo>
                    <a:pt x="606" y="1127"/>
                  </a:lnTo>
                  <a:lnTo>
                    <a:pt x="602" y="1126"/>
                  </a:lnTo>
                  <a:lnTo>
                    <a:pt x="599" y="1122"/>
                  </a:lnTo>
                  <a:lnTo>
                    <a:pt x="593" y="1123"/>
                  </a:lnTo>
                  <a:lnTo>
                    <a:pt x="583" y="1121"/>
                  </a:lnTo>
                  <a:lnTo>
                    <a:pt x="577" y="1122"/>
                  </a:lnTo>
                  <a:lnTo>
                    <a:pt x="569" y="1116"/>
                  </a:lnTo>
                  <a:lnTo>
                    <a:pt x="566" y="1101"/>
                  </a:lnTo>
                  <a:lnTo>
                    <a:pt x="556" y="1100"/>
                  </a:lnTo>
                  <a:lnTo>
                    <a:pt x="553" y="1104"/>
                  </a:lnTo>
                  <a:lnTo>
                    <a:pt x="547" y="1100"/>
                  </a:lnTo>
                  <a:lnTo>
                    <a:pt x="536" y="1099"/>
                  </a:lnTo>
                  <a:lnTo>
                    <a:pt x="532" y="1103"/>
                  </a:lnTo>
                  <a:lnTo>
                    <a:pt x="528" y="1104"/>
                  </a:lnTo>
                  <a:lnTo>
                    <a:pt x="528" y="1111"/>
                  </a:lnTo>
                  <a:lnTo>
                    <a:pt x="511" y="1118"/>
                  </a:lnTo>
                  <a:lnTo>
                    <a:pt x="510" y="1127"/>
                  </a:lnTo>
                  <a:lnTo>
                    <a:pt x="504" y="1128"/>
                  </a:lnTo>
                  <a:lnTo>
                    <a:pt x="505" y="1129"/>
                  </a:lnTo>
                  <a:lnTo>
                    <a:pt x="500" y="1132"/>
                  </a:lnTo>
                  <a:lnTo>
                    <a:pt x="490" y="1134"/>
                  </a:lnTo>
                  <a:lnTo>
                    <a:pt x="482" y="1133"/>
                  </a:lnTo>
                  <a:lnTo>
                    <a:pt x="475" y="1124"/>
                  </a:lnTo>
                  <a:lnTo>
                    <a:pt x="461" y="1128"/>
                  </a:lnTo>
                  <a:lnTo>
                    <a:pt x="454" y="1121"/>
                  </a:lnTo>
                  <a:lnTo>
                    <a:pt x="451" y="1123"/>
                  </a:lnTo>
                  <a:lnTo>
                    <a:pt x="451" y="1128"/>
                  </a:lnTo>
                  <a:lnTo>
                    <a:pt x="431" y="1127"/>
                  </a:lnTo>
                  <a:lnTo>
                    <a:pt x="427" y="1122"/>
                  </a:lnTo>
                  <a:lnTo>
                    <a:pt x="423" y="1122"/>
                  </a:lnTo>
                  <a:lnTo>
                    <a:pt x="420" y="1118"/>
                  </a:lnTo>
                  <a:lnTo>
                    <a:pt x="416" y="1117"/>
                  </a:lnTo>
                  <a:lnTo>
                    <a:pt x="405" y="1124"/>
                  </a:lnTo>
                  <a:lnTo>
                    <a:pt x="404" y="1134"/>
                  </a:lnTo>
                  <a:lnTo>
                    <a:pt x="397" y="1144"/>
                  </a:lnTo>
                  <a:lnTo>
                    <a:pt x="391" y="1146"/>
                  </a:lnTo>
                  <a:lnTo>
                    <a:pt x="388" y="1161"/>
                  </a:lnTo>
                  <a:lnTo>
                    <a:pt x="381" y="1162"/>
                  </a:lnTo>
                  <a:lnTo>
                    <a:pt x="380" y="1169"/>
                  </a:lnTo>
                  <a:lnTo>
                    <a:pt x="384" y="1173"/>
                  </a:lnTo>
                  <a:lnTo>
                    <a:pt x="380" y="1175"/>
                  </a:lnTo>
                  <a:lnTo>
                    <a:pt x="380" y="1185"/>
                  </a:lnTo>
                  <a:lnTo>
                    <a:pt x="376" y="1189"/>
                  </a:lnTo>
                  <a:lnTo>
                    <a:pt x="366" y="1191"/>
                  </a:lnTo>
                  <a:lnTo>
                    <a:pt x="360" y="1189"/>
                  </a:lnTo>
                  <a:lnTo>
                    <a:pt x="342" y="1194"/>
                  </a:lnTo>
                  <a:lnTo>
                    <a:pt x="337" y="1191"/>
                  </a:lnTo>
                  <a:lnTo>
                    <a:pt x="332" y="1194"/>
                  </a:lnTo>
                  <a:lnTo>
                    <a:pt x="330" y="1200"/>
                  </a:lnTo>
                  <a:lnTo>
                    <a:pt x="325" y="1196"/>
                  </a:lnTo>
                  <a:lnTo>
                    <a:pt x="324" y="1197"/>
                  </a:lnTo>
                  <a:lnTo>
                    <a:pt x="324" y="1197"/>
                  </a:lnTo>
                  <a:lnTo>
                    <a:pt x="302" y="1179"/>
                  </a:lnTo>
                  <a:lnTo>
                    <a:pt x="293" y="1180"/>
                  </a:lnTo>
                  <a:lnTo>
                    <a:pt x="292" y="1177"/>
                  </a:lnTo>
                  <a:lnTo>
                    <a:pt x="285" y="1175"/>
                  </a:lnTo>
                  <a:lnTo>
                    <a:pt x="281" y="1172"/>
                  </a:lnTo>
                  <a:lnTo>
                    <a:pt x="273" y="1145"/>
                  </a:lnTo>
                  <a:lnTo>
                    <a:pt x="275" y="1141"/>
                  </a:lnTo>
                  <a:lnTo>
                    <a:pt x="270" y="1137"/>
                  </a:lnTo>
                  <a:lnTo>
                    <a:pt x="268" y="1126"/>
                  </a:lnTo>
                  <a:lnTo>
                    <a:pt x="274" y="1116"/>
                  </a:lnTo>
                  <a:lnTo>
                    <a:pt x="265" y="1116"/>
                  </a:lnTo>
                  <a:lnTo>
                    <a:pt x="262" y="1120"/>
                  </a:lnTo>
                  <a:lnTo>
                    <a:pt x="257" y="1114"/>
                  </a:lnTo>
                  <a:lnTo>
                    <a:pt x="250" y="1116"/>
                  </a:lnTo>
                  <a:lnTo>
                    <a:pt x="231" y="1117"/>
                  </a:lnTo>
                  <a:lnTo>
                    <a:pt x="226" y="1112"/>
                  </a:lnTo>
                  <a:lnTo>
                    <a:pt x="219" y="1112"/>
                  </a:lnTo>
                  <a:lnTo>
                    <a:pt x="198" y="1101"/>
                  </a:lnTo>
                  <a:lnTo>
                    <a:pt x="192" y="1101"/>
                  </a:lnTo>
                  <a:lnTo>
                    <a:pt x="183" y="1094"/>
                  </a:lnTo>
                  <a:lnTo>
                    <a:pt x="181" y="1083"/>
                  </a:lnTo>
                  <a:lnTo>
                    <a:pt x="168" y="1090"/>
                  </a:lnTo>
                  <a:lnTo>
                    <a:pt x="158" y="1090"/>
                  </a:lnTo>
                  <a:lnTo>
                    <a:pt x="157" y="1083"/>
                  </a:lnTo>
                  <a:lnTo>
                    <a:pt x="153" y="1077"/>
                  </a:lnTo>
                  <a:lnTo>
                    <a:pt x="147" y="1076"/>
                  </a:lnTo>
                  <a:lnTo>
                    <a:pt x="144" y="1072"/>
                  </a:lnTo>
                  <a:lnTo>
                    <a:pt x="144" y="1067"/>
                  </a:lnTo>
                  <a:lnTo>
                    <a:pt x="148" y="1065"/>
                  </a:lnTo>
                  <a:lnTo>
                    <a:pt x="147" y="1061"/>
                  </a:lnTo>
                  <a:lnTo>
                    <a:pt x="151" y="1061"/>
                  </a:lnTo>
                  <a:lnTo>
                    <a:pt x="146" y="1057"/>
                  </a:lnTo>
                  <a:lnTo>
                    <a:pt x="147" y="1044"/>
                  </a:lnTo>
                  <a:lnTo>
                    <a:pt x="139" y="1027"/>
                  </a:lnTo>
                  <a:lnTo>
                    <a:pt x="127" y="1020"/>
                  </a:lnTo>
                  <a:lnTo>
                    <a:pt x="120" y="1021"/>
                  </a:lnTo>
                  <a:lnTo>
                    <a:pt x="119" y="1024"/>
                  </a:lnTo>
                  <a:lnTo>
                    <a:pt x="114" y="1024"/>
                  </a:lnTo>
                  <a:lnTo>
                    <a:pt x="111" y="1008"/>
                  </a:lnTo>
                  <a:lnTo>
                    <a:pt x="101" y="1007"/>
                  </a:lnTo>
                  <a:lnTo>
                    <a:pt x="96" y="1002"/>
                  </a:lnTo>
                  <a:lnTo>
                    <a:pt x="89" y="1002"/>
                  </a:lnTo>
                  <a:lnTo>
                    <a:pt x="83" y="1008"/>
                  </a:lnTo>
                  <a:lnTo>
                    <a:pt x="78" y="1004"/>
                  </a:lnTo>
                  <a:lnTo>
                    <a:pt x="77" y="998"/>
                  </a:lnTo>
                  <a:lnTo>
                    <a:pt x="72" y="1002"/>
                  </a:lnTo>
                  <a:lnTo>
                    <a:pt x="68" y="996"/>
                  </a:lnTo>
                  <a:lnTo>
                    <a:pt x="66" y="996"/>
                  </a:lnTo>
                  <a:lnTo>
                    <a:pt x="61" y="1001"/>
                  </a:lnTo>
                  <a:lnTo>
                    <a:pt x="52" y="995"/>
                  </a:lnTo>
                  <a:lnTo>
                    <a:pt x="56" y="991"/>
                  </a:lnTo>
                  <a:lnTo>
                    <a:pt x="56" y="985"/>
                  </a:lnTo>
                  <a:lnTo>
                    <a:pt x="67" y="986"/>
                  </a:lnTo>
                  <a:lnTo>
                    <a:pt x="72" y="983"/>
                  </a:lnTo>
                  <a:lnTo>
                    <a:pt x="75" y="987"/>
                  </a:lnTo>
                  <a:lnTo>
                    <a:pt x="80" y="986"/>
                  </a:lnTo>
                  <a:lnTo>
                    <a:pt x="83" y="981"/>
                  </a:lnTo>
                  <a:lnTo>
                    <a:pt x="94" y="979"/>
                  </a:lnTo>
                  <a:lnTo>
                    <a:pt x="95" y="970"/>
                  </a:lnTo>
                  <a:lnTo>
                    <a:pt x="90" y="963"/>
                  </a:lnTo>
                  <a:lnTo>
                    <a:pt x="83" y="962"/>
                  </a:lnTo>
                  <a:lnTo>
                    <a:pt x="80" y="953"/>
                  </a:lnTo>
                  <a:lnTo>
                    <a:pt x="86" y="946"/>
                  </a:lnTo>
                  <a:lnTo>
                    <a:pt x="81" y="940"/>
                  </a:lnTo>
                  <a:lnTo>
                    <a:pt x="81" y="927"/>
                  </a:lnTo>
                  <a:lnTo>
                    <a:pt x="79" y="926"/>
                  </a:lnTo>
                  <a:lnTo>
                    <a:pt x="74" y="913"/>
                  </a:lnTo>
                  <a:lnTo>
                    <a:pt x="74" y="901"/>
                  </a:lnTo>
                  <a:lnTo>
                    <a:pt x="79" y="899"/>
                  </a:lnTo>
                  <a:lnTo>
                    <a:pt x="79" y="889"/>
                  </a:lnTo>
                  <a:lnTo>
                    <a:pt x="77" y="892"/>
                  </a:lnTo>
                  <a:lnTo>
                    <a:pt x="64" y="883"/>
                  </a:lnTo>
                  <a:lnTo>
                    <a:pt x="49" y="878"/>
                  </a:lnTo>
                  <a:lnTo>
                    <a:pt x="34" y="877"/>
                  </a:lnTo>
                  <a:lnTo>
                    <a:pt x="30" y="888"/>
                  </a:lnTo>
                  <a:lnTo>
                    <a:pt x="22" y="887"/>
                  </a:lnTo>
                  <a:lnTo>
                    <a:pt x="13" y="882"/>
                  </a:lnTo>
                  <a:lnTo>
                    <a:pt x="14" y="878"/>
                  </a:lnTo>
                  <a:lnTo>
                    <a:pt x="8" y="861"/>
                  </a:lnTo>
                  <a:lnTo>
                    <a:pt x="11" y="856"/>
                  </a:lnTo>
                  <a:lnTo>
                    <a:pt x="17" y="856"/>
                  </a:lnTo>
                  <a:lnTo>
                    <a:pt x="17" y="853"/>
                  </a:lnTo>
                  <a:lnTo>
                    <a:pt x="16" y="849"/>
                  </a:lnTo>
                  <a:lnTo>
                    <a:pt x="11" y="849"/>
                  </a:lnTo>
                  <a:lnTo>
                    <a:pt x="7" y="838"/>
                  </a:lnTo>
                  <a:lnTo>
                    <a:pt x="0" y="832"/>
                  </a:lnTo>
                  <a:lnTo>
                    <a:pt x="7" y="824"/>
                  </a:lnTo>
                  <a:lnTo>
                    <a:pt x="6" y="815"/>
                  </a:lnTo>
                  <a:lnTo>
                    <a:pt x="17" y="815"/>
                  </a:lnTo>
                  <a:lnTo>
                    <a:pt x="23" y="806"/>
                  </a:lnTo>
                  <a:lnTo>
                    <a:pt x="21" y="796"/>
                  </a:lnTo>
                  <a:lnTo>
                    <a:pt x="17" y="792"/>
                  </a:lnTo>
                  <a:lnTo>
                    <a:pt x="25" y="774"/>
                  </a:lnTo>
                  <a:lnTo>
                    <a:pt x="23" y="773"/>
                  </a:lnTo>
                  <a:lnTo>
                    <a:pt x="29" y="767"/>
                  </a:lnTo>
                  <a:lnTo>
                    <a:pt x="33" y="768"/>
                  </a:lnTo>
                  <a:lnTo>
                    <a:pt x="40" y="764"/>
                  </a:lnTo>
                  <a:lnTo>
                    <a:pt x="47" y="768"/>
                  </a:lnTo>
                  <a:lnTo>
                    <a:pt x="62" y="752"/>
                  </a:lnTo>
                  <a:lnTo>
                    <a:pt x="68" y="753"/>
                  </a:lnTo>
                  <a:lnTo>
                    <a:pt x="69" y="747"/>
                  </a:lnTo>
                  <a:lnTo>
                    <a:pt x="75" y="746"/>
                  </a:lnTo>
                  <a:lnTo>
                    <a:pt x="78" y="750"/>
                  </a:lnTo>
                  <a:lnTo>
                    <a:pt x="80" y="747"/>
                  </a:lnTo>
                  <a:lnTo>
                    <a:pt x="74" y="739"/>
                  </a:lnTo>
                  <a:lnTo>
                    <a:pt x="77" y="733"/>
                  </a:lnTo>
                  <a:lnTo>
                    <a:pt x="86" y="739"/>
                  </a:lnTo>
                  <a:lnTo>
                    <a:pt x="100" y="740"/>
                  </a:lnTo>
                  <a:lnTo>
                    <a:pt x="114" y="727"/>
                  </a:lnTo>
                  <a:lnTo>
                    <a:pt x="123" y="722"/>
                  </a:lnTo>
                  <a:lnTo>
                    <a:pt x="125" y="734"/>
                  </a:lnTo>
                  <a:lnTo>
                    <a:pt x="130" y="736"/>
                  </a:lnTo>
                  <a:lnTo>
                    <a:pt x="125" y="744"/>
                  </a:lnTo>
                  <a:lnTo>
                    <a:pt x="129" y="752"/>
                  </a:lnTo>
                  <a:lnTo>
                    <a:pt x="136" y="747"/>
                  </a:lnTo>
                  <a:lnTo>
                    <a:pt x="142" y="752"/>
                  </a:lnTo>
                  <a:lnTo>
                    <a:pt x="145" y="745"/>
                  </a:lnTo>
                  <a:lnTo>
                    <a:pt x="152" y="742"/>
                  </a:lnTo>
                  <a:lnTo>
                    <a:pt x="158" y="744"/>
                  </a:lnTo>
                  <a:lnTo>
                    <a:pt x="164" y="738"/>
                  </a:lnTo>
                  <a:lnTo>
                    <a:pt x="167" y="746"/>
                  </a:lnTo>
                  <a:lnTo>
                    <a:pt x="179" y="738"/>
                  </a:lnTo>
                  <a:lnTo>
                    <a:pt x="180" y="733"/>
                  </a:lnTo>
                  <a:lnTo>
                    <a:pt x="186" y="724"/>
                  </a:lnTo>
                  <a:lnTo>
                    <a:pt x="185" y="715"/>
                  </a:lnTo>
                  <a:lnTo>
                    <a:pt x="195" y="707"/>
                  </a:lnTo>
                  <a:lnTo>
                    <a:pt x="195" y="699"/>
                  </a:lnTo>
                  <a:lnTo>
                    <a:pt x="200" y="694"/>
                  </a:lnTo>
                  <a:lnTo>
                    <a:pt x="211" y="690"/>
                  </a:lnTo>
                  <a:lnTo>
                    <a:pt x="217" y="694"/>
                  </a:lnTo>
                  <a:lnTo>
                    <a:pt x="229" y="693"/>
                  </a:lnTo>
                  <a:lnTo>
                    <a:pt x="241" y="696"/>
                  </a:lnTo>
                  <a:lnTo>
                    <a:pt x="267" y="689"/>
                  </a:lnTo>
                  <a:lnTo>
                    <a:pt x="271" y="693"/>
                  </a:lnTo>
                  <a:lnTo>
                    <a:pt x="279" y="689"/>
                  </a:lnTo>
                  <a:lnTo>
                    <a:pt x="284" y="678"/>
                  </a:lnTo>
                  <a:lnTo>
                    <a:pt x="291" y="673"/>
                  </a:lnTo>
                  <a:lnTo>
                    <a:pt x="291" y="662"/>
                  </a:lnTo>
                  <a:lnTo>
                    <a:pt x="307" y="658"/>
                  </a:lnTo>
                  <a:lnTo>
                    <a:pt x="310" y="652"/>
                  </a:lnTo>
                  <a:lnTo>
                    <a:pt x="318" y="649"/>
                  </a:lnTo>
                  <a:lnTo>
                    <a:pt x="353" y="629"/>
                  </a:lnTo>
                  <a:lnTo>
                    <a:pt x="357" y="629"/>
                  </a:lnTo>
                  <a:lnTo>
                    <a:pt x="357" y="633"/>
                  </a:lnTo>
                  <a:lnTo>
                    <a:pt x="369" y="632"/>
                  </a:lnTo>
                  <a:lnTo>
                    <a:pt x="381" y="613"/>
                  </a:lnTo>
                  <a:lnTo>
                    <a:pt x="405" y="610"/>
                  </a:lnTo>
                  <a:lnTo>
                    <a:pt x="403" y="598"/>
                  </a:lnTo>
                  <a:lnTo>
                    <a:pt x="405" y="593"/>
                  </a:lnTo>
                  <a:lnTo>
                    <a:pt x="401" y="581"/>
                  </a:lnTo>
                  <a:lnTo>
                    <a:pt x="402" y="576"/>
                  </a:lnTo>
                  <a:lnTo>
                    <a:pt x="405" y="574"/>
                  </a:lnTo>
                  <a:lnTo>
                    <a:pt x="399" y="569"/>
                  </a:lnTo>
                  <a:lnTo>
                    <a:pt x="398" y="562"/>
                  </a:lnTo>
                  <a:lnTo>
                    <a:pt x="404" y="548"/>
                  </a:lnTo>
                  <a:lnTo>
                    <a:pt x="413" y="548"/>
                  </a:lnTo>
                  <a:lnTo>
                    <a:pt x="424" y="542"/>
                  </a:lnTo>
                  <a:lnTo>
                    <a:pt x="413" y="535"/>
                  </a:lnTo>
                  <a:lnTo>
                    <a:pt x="413" y="530"/>
                  </a:lnTo>
                  <a:lnTo>
                    <a:pt x="424" y="524"/>
                  </a:lnTo>
                  <a:lnTo>
                    <a:pt x="435" y="522"/>
                  </a:lnTo>
                  <a:lnTo>
                    <a:pt x="437" y="519"/>
                  </a:lnTo>
                  <a:lnTo>
                    <a:pt x="435" y="511"/>
                  </a:lnTo>
                  <a:lnTo>
                    <a:pt x="429" y="508"/>
                  </a:lnTo>
                  <a:lnTo>
                    <a:pt x="433" y="496"/>
                  </a:lnTo>
                  <a:lnTo>
                    <a:pt x="420" y="466"/>
                  </a:lnTo>
                  <a:lnTo>
                    <a:pt x="409" y="411"/>
                  </a:lnTo>
                  <a:lnTo>
                    <a:pt x="413" y="401"/>
                  </a:lnTo>
                  <a:lnTo>
                    <a:pt x="410" y="397"/>
                  </a:lnTo>
                  <a:lnTo>
                    <a:pt x="418" y="393"/>
                  </a:lnTo>
                  <a:lnTo>
                    <a:pt x="418" y="391"/>
                  </a:lnTo>
                  <a:lnTo>
                    <a:pt x="405" y="381"/>
                  </a:lnTo>
                  <a:lnTo>
                    <a:pt x="390" y="385"/>
                  </a:lnTo>
                  <a:lnTo>
                    <a:pt x="386" y="379"/>
                  </a:lnTo>
                  <a:lnTo>
                    <a:pt x="379" y="376"/>
                  </a:lnTo>
                  <a:lnTo>
                    <a:pt x="393" y="368"/>
                  </a:lnTo>
                  <a:lnTo>
                    <a:pt x="393" y="364"/>
                  </a:lnTo>
                  <a:lnTo>
                    <a:pt x="402" y="365"/>
                  </a:lnTo>
                  <a:lnTo>
                    <a:pt x="407" y="363"/>
                  </a:lnTo>
                  <a:lnTo>
                    <a:pt x="412" y="364"/>
                  </a:lnTo>
                  <a:lnTo>
                    <a:pt x="416" y="358"/>
                  </a:lnTo>
                  <a:lnTo>
                    <a:pt x="425" y="359"/>
                  </a:lnTo>
                  <a:lnTo>
                    <a:pt x="432" y="353"/>
                  </a:lnTo>
                  <a:lnTo>
                    <a:pt x="442" y="357"/>
                  </a:lnTo>
                  <a:lnTo>
                    <a:pt x="446" y="354"/>
                  </a:lnTo>
                  <a:lnTo>
                    <a:pt x="453" y="353"/>
                  </a:lnTo>
                  <a:lnTo>
                    <a:pt x="455" y="350"/>
                  </a:lnTo>
                  <a:lnTo>
                    <a:pt x="459" y="351"/>
                  </a:lnTo>
                  <a:lnTo>
                    <a:pt x="474" y="344"/>
                  </a:lnTo>
                  <a:lnTo>
                    <a:pt x="477" y="345"/>
                  </a:lnTo>
                  <a:lnTo>
                    <a:pt x="491" y="338"/>
                  </a:lnTo>
                  <a:lnTo>
                    <a:pt x="497" y="342"/>
                  </a:lnTo>
                  <a:lnTo>
                    <a:pt x="498" y="351"/>
                  </a:lnTo>
                  <a:lnTo>
                    <a:pt x="503" y="351"/>
                  </a:lnTo>
                  <a:lnTo>
                    <a:pt x="507" y="354"/>
                  </a:lnTo>
                  <a:lnTo>
                    <a:pt x="525" y="348"/>
                  </a:lnTo>
                  <a:lnTo>
                    <a:pt x="538" y="358"/>
                  </a:lnTo>
                  <a:lnTo>
                    <a:pt x="544" y="348"/>
                  </a:lnTo>
                  <a:lnTo>
                    <a:pt x="547" y="338"/>
                  </a:lnTo>
                  <a:lnTo>
                    <a:pt x="546" y="331"/>
                  </a:lnTo>
                  <a:lnTo>
                    <a:pt x="535" y="328"/>
                  </a:lnTo>
                  <a:lnTo>
                    <a:pt x="525" y="319"/>
                  </a:lnTo>
                  <a:lnTo>
                    <a:pt x="539" y="284"/>
                  </a:lnTo>
                  <a:lnTo>
                    <a:pt x="541" y="267"/>
                  </a:lnTo>
                  <a:lnTo>
                    <a:pt x="554" y="238"/>
                  </a:lnTo>
                  <a:lnTo>
                    <a:pt x="558" y="217"/>
                  </a:lnTo>
                  <a:lnTo>
                    <a:pt x="565" y="194"/>
                  </a:lnTo>
                  <a:lnTo>
                    <a:pt x="569" y="191"/>
                  </a:lnTo>
                  <a:lnTo>
                    <a:pt x="571" y="177"/>
                  </a:lnTo>
                  <a:lnTo>
                    <a:pt x="580" y="176"/>
                  </a:lnTo>
                  <a:lnTo>
                    <a:pt x="585" y="180"/>
                  </a:lnTo>
                  <a:lnTo>
                    <a:pt x="591" y="181"/>
                  </a:lnTo>
                  <a:lnTo>
                    <a:pt x="594" y="185"/>
                  </a:lnTo>
                  <a:lnTo>
                    <a:pt x="597" y="185"/>
                  </a:lnTo>
                  <a:lnTo>
                    <a:pt x="604" y="191"/>
                  </a:lnTo>
                  <a:lnTo>
                    <a:pt x="632" y="199"/>
                  </a:lnTo>
                  <a:lnTo>
                    <a:pt x="643" y="196"/>
                  </a:lnTo>
                  <a:lnTo>
                    <a:pt x="655" y="194"/>
                  </a:lnTo>
                  <a:lnTo>
                    <a:pt x="660" y="198"/>
                  </a:lnTo>
                  <a:lnTo>
                    <a:pt x="671" y="196"/>
                  </a:lnTo>
                  <a:lnTo>
                    <a:pt x="677" y="204"/>
                  </a:lnTo>
                  <a:lnTo>
                    <a:pt x="671" y="210"/>
                  </a:lnTo>
                  <a:lnTo>
                    <a:pt x="678" y="211"/>
                  </a:lnTo>
                  <a:lnTo>
                    <a:pt x="688" y="207"/>
                  </a:lnTo>
                  <a:lnTo>
                    <a:pt x="688" y="203"/>
                  </a:lnTo>
                  <a:lnTo>
                    <a:pt x="694" y="202"/>
                  </a:lnTo>
                  <a:lnTo>
                    <a:pt x="704" y="191"/>
                  </a:lnTo>
                  <a:lnTo>
                    <a:pt x="722" y="191"/>
                  </a:lnTo>
                  <a:lnTo>
                    <a:pt x="725" y="179"/>
                  </a:lnTo>
                  <a:lnTo>
                    <a:pt x="732" y="175"/>
                  </a:lnTo>
                  <a:lnTo>
                    <a:pt x="733" y="163"/>
                  </a:lnTo>
                  <a:lnTo>
                    <a:pt x="726" y="150"/>
                  </a:lnTo>
                  <a:lnTo>
                    <a:pt x="727" y="142"/>
                  </a:lnTo>
                  <a:lnTo>
                    <a:pt x="722" y="113"/>
                  </a:lnTo>
                  <a:lnTo>
                    <a:pt x="727" y="94"/>
                  </a:lnTo>
                  <a:lnTo>
                    <a:pt x="734" y="74"/>
                  </a:lnTo>
                  <a:lnTo>
                    <a:pt x="742" y="68"/>
                  </a:lnTo>
                  <a:lnTo>
                    <a:pt x="751" y="67"/>
                  </a:lnTo>
                  <a:lnTo>
                    <a:pt x="764" y="68"/>
                  </a:lnTo>
                  <a:lnTo>
                    <a:pt x="770" y="62"/>
                  </a:lnTo>
                  <a:lnTo>
                    <a:pt x="776" y="62"/>
                  </a:lnTo>
                  <a:lnTo>
                    <a:pt x="785" y="59"/>
                  </a:lnTo>
                  <a:lnTo>
                    <a:pt x="788" y="51"/>
                  </a:lnTo>
                  <a:lnTo>
                    <a:pt x="796" y="43"/>
                  </a:lnTo>
                  <a:lnTo>
                    <a:pt x="795" y="37"/>
                  </a:lnTo>
                  <a:lnTo>
                    <a:pt x="799" y="31"/>
                  </a:lnTo>
                  <a:lnTo>
                    <a:pt x="794" y="25"/>
                  </a:lnTo>
                  <a:lnTo>
                    <a:pt x="794" y="17"/>
                  </a:lnTo>
                  <a:lnTo>
                    <a:pt x="800" y="13"/>
                  </a:lnTo>
                  <a:lnTo>
                    <a:pt x="803" y="7"/>
                  </a:lnTo>
                  <a:lnTo>
                    <a:pt x="809" y="8"/>
                  </a:lnTo>
                  <a:lnTo>
                    <a:pt x="818" y="3"/>
                  </a:lnTo>
                  <a:lnTo>
                    <a:pt x="835" y="9"/>
                  </a:lnTo>
                  <a:lnTo>
                    <a:pt x="842" y="8"/>
                  </a:lnTo>
                  <a:lnTo>
                    <a:pt x="842" y="4"/>
                  </a:lnTo>
                  <a:lnTo>
                    <a:pt x="845" y="5"/>
                  </a:lnTo>
                  <a:lnTo>
                    <a:pt x="852" y="2"/>
                  </a:lnTo>
                  <a:lnTo>
                    <a:pt x="861" y="0"/>
                  </a:lnTo>
                  <a:close/>
                </a:path>
              </a:pathLst>
            </a:custGeom>
            <a:grpFill/>
            <a:ln w="3175" cap="flat">
              <a:solidFill>
                <a:srgbClr val="007CA8">
                  <a:alpha val="25000"/>
                </a:srgb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黑体" panose="02010609060101010101" pitchFamily="49" charset="-122"/>
              </a:endParaRPr>
            </a:p>
          </p:txBody>
        </p:sp>
        <p:sp>
          <p:nvSpPr>
            <p:cNvPr id="416" name="Freeform 24">
              <a:extLst>
                <a:ext uri="{FF2B5EF4-FFF2-40B4-BE49-F238E27FC236}">
                  <a16:creationId xmlns:a16="http://schemas.microsoft.com/office/drawing/2014/main" id="{F05B4EC6-D438-4F71-80E7-F6129137FA8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8201" y="2747963"/>
              <a:ext cx="1982788" cy="1030288"/>
            </a:xfrm>
            <a:custGeom>
              <a:avLst/>
              <a:gdLst>
                <a:gd name="T0" fmla="*/ 84 w 1249"/>
                <a:gd name="T1" fmla="*/ 147 h 649"/>
                <a:gd name="T2" fmla="*/ 112 w 1249"/>
                <a:gd name="T3" fmla="*/ 92 h 649"/>
                <a:gd name="T4" fmla="*/ 162 w 1249"/>
                <a:gd name="T5" fmla="*/ 79 h 649"/>
                <a:gd name="T6" fmla="*/ 219 w 1249"/>
                <a:gd name="T7" fmla="*/ 76 h 649"/>
                <a:gd name="T8" fmla="*/ 277 w 1249"/>
                <a:gd name="T9" fmla="*/ 74 h 649"/>
                <a:gd name="T10" fmla="*/ 349 w 1249"/>
                <a:gd name="T11" fmla="*/ 82 h 649"/>
                <a:gd name="T12" fmla="*/ 440 w 1249"/>
                <a:gd name="T13" fmla="*/ 55 h 649"/>
                <a:gd name="T14" fmla="*/ 503 w 1249"/>
                <a:gd name="T15" fmla="*/ 13 h 649"/>
                <a:gd name="T16" fmla="*/ 547 w 1249"/>
                <a:gd name="T17" fmla="*/ 8 h 649"/>
                <a:gd name="T18" fmla="*/ 614 w 1249"/>
                <a:gd name="T19" fmla="*/ 2 h 649"/>
                <a:gd name="T20" fmla="*/ 669 w 1249"/>
                <a:gd name="T21" fmla="*/ 34 h 649"/>
                <a:gd name="T22" fmla="*/ 685 w 1249"/>
                <a:gd name="T23" fmla="*/ 74 h 649"/>
                <a:gd name="T24" fmla="*/ 687 w 1249"/>
                <a:gd name="T25" fmla="*/ 115 h 649"/>
                <a:gd name="T26" fmla="*/ 681 w 1249"/>
                <a:gd name="T27" fmla="*/ 172 h 649"/>
                <a:gd name="T28" fmla="*/ 721 w 1249"/>
                <a:gd name="T29" fmla="*/ 234 h 649"/>
                <a:gd name="T30" fmla="*/ 782 w 1249"/>
                <a:gd name="T31" fmla="*/ 235 h 649"/>
                <a:gd name="T32" fmla="*/ 848 w 1249"/>
                <a:gd name="T33" fmla="*/ 270 h 649"/>
                <a:gd name="T34" fmla="*/ 911 w 1249"/>
                <a:gd name="T35" fmla="*/ 290 h 649"/>
                <a:gd name="T36" fmla="*/ 953 w 1249"/>
                <a:gd name="T37" fmla="*/ 287 h 649"/>
                <a:gd name="T38" fmla="*/ 997 w 1249"/>
                <a:gd name="T39" fmla="*/ 297 h 649"/>
                <a:gd name="T40" fmla="*/ 1027 w 1249"/>
                <a:gd name="T41" fmla="*/ 324 h 649"/>
                <a:gd name="T42" fmla="*/ 1077 w 1249"/>
                <a:gd name="T43" fmla="*/ 353 h 649"/>
                <a:gd name="T44" fmla="*/ 1088 w 1249"/>
                <a:gd name="T45" fmla="*/ 339 h 649"/>
                <a:gd name="T46" fmla="*/ 1112 w 1249"/>
                <a:gd name="T47" fmla="*/ 325 h 649"/>
                <a:gd name="T48" fmla="*/ 1139 w 1249"/>
                <a:gd name="T49" fmla="*/ 304 h 649"/>
                <a:gd name="T50" fmla="*/ 1180 w 1249"/>
                <a:gd name="T51" fmla="*/ 291 h 649"/>
                <a:gd name="T52" fmla="*/ 1219 w 1249"/>
                <a:gd name="T53" fmla="*/ 370 h 649"/>
                <a:gd name="T54" fmla="*/ 1241 w 1249"/>
                <a:gd name="T55" fmla="*/ 486 h 649"/>
                <a:gd name="T56" fmla="*/ 1219 w 1249"/>
                <a:gd name="T57" fmla="*/ 533 h 649"/>
                <a:gd name="T58" fmla="*/ 1206 w 1249"/>
                <a:gd name="T59" fmla="*/ 593 h 649"/>
                <a:gd name="T60" fmla="*/ 1183 w 1249"/>
                <a:gd name="T61" fmla="*/ 586 h 649"/>
                <a:gd name="T62" fmla="*/ 1146 w 1249"/>
                <a:gd name="T63" fmla="*/ 580 h 649"/>
                <a:gd name="T64" fmla="*/ 1085 w 1249"/>
                <a:gd name="T65" fmla="*/ 577 h 649"/>
                <a:gd name="T66" fmla="*/ 1096 w 1249"/>
                <a:gd name="T67" fmla="*/ 550 h 649"/>
                <a:gd name="T68" fmla="*/ 1082 w 1249"/>
                <a:gd name="T69" fmla="*/ 520 h 649"/>
                <a:gd name="T70" fmla="*/ 1037 w 1249"/>
                <a:gd name="T71" fmla="*/ 518 h 649"/>
                <a:gd name="T72" fmla="*/ 1003 w 1249"/>
                <a:gd name="T73" fmla="*/ 523 h 649"/>
                <a:gd name="T74" fmla="*/ 941 w 1249"/>
                <a:gd name="T75" fmla="*/ 543 h 649"/>
                <a:gd name="T76" fmla="*/ 897 w 1249"/>
                <a:gd name="T77" fmla="*/ 566 h 649"/>
                <a:gd name="T78" fmla="*/ 865 w 1249"/>
                <a:gd name="T79" fmla="*/ 600 h 649"/>
                <a:gd name="T80" fmla="*/ 804 w 1249"/>
                <a:gd name="T81" fmla="*/ 613 h 649"/>
                <a:gd name="T82" fmla="*/ 743 w 1249"/>
                <a:gd name="T83" fmla="*/ 594 h 649"/>
                <a:gd name="T84" fmla="*/ 687 w 1249"/>
                <a:gd name="T85" fmla="*/ 588 h 649"/>
                <a:gd name="T86" fmla="*/ 637 w 1249"/>
                <a:gd name="T87" fmla="*/ 649 h 649"/>
                <a:gd name="T88" fmla="*/ 612 w 1249"/>
                <a:gd name="T89" fmla="*/ 598 h 649"/>
                <a:gd name="T90" fmla="*/ 546 w 1249"/>
                <a:gd name="T91" fmla="*/ 612 h 649"/>
                <a:gd name="T92" fmla="*/ 489 w 1249"/>
                <a:gd name="T93" fmla="*/ 598 h 649"/>
                <a:gd name="T94" fmla="*/ 458 w 1249"/>
                <a:gd name="T95" fmla="*/ 605 h 649"/>
                <a:gd name="T96" fmla="*/ 409 w 1249"/>
                <a:gd name="T97" fmla="*/ 558 h 649"/>
                <a:gd name="T98" fmla="*/ 346 w 1249"/>
                <a:gd name="T99" fmla="*/ 540 h 649"/>
                <a:gd name="T100" fmla="*/ 310 w 1249"/>
                <a:gd name="T101" fmla="*/ 518 h 649"/>
                <a:gd name="T102" fmla="*/ 191 w 1249"/>
                <a:gd name="T103" fmla="*/ 438 h 649"/>
                <a:gd name="T104" fmla="*/ 163 w 1249"/>
                <a:gd name="T105" fmla="*/ 453 h 649"/>
                <a:gd name="T106" fmla="*/ 102 w 1249"/>
                <a:gd name="T107" fmla="*/ 410 h 649"/>
                <a:gd name="T108" fmla="*/ 54 w 1249"/>
                <a:gd name="T109" fmla="*/ 383 h 649"/>
                <a:gd name="T110" fmla="*/ 26 w 1249"/>
                <a:gd name="T111" fmla="*/ 369 h 649"/>
                <a:gd name="T112" fmla="*/ 12 w 1249"/>
                <a:gd name="T113" fmla="*/ 315 h 649"/>
                <a:gd name="T114" fmla="*/ 23 w 1249"/>
                <a:gd name="T115" fmla="*/ 291 h 649"/>
                <a:gd name="T116" fmla="*/ 68 w 1249"/>
                <a:gd name="T117" fmla="*/ 281 h 649"/>
                <a:gd name="T118" fmla="*/ 23 w 1249"/>
                <a:gd name="T119" fmla="*/ 198 h 6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249" h="649">
                  <a:moveTo>
                    <a:pt x="32" y="155"/>
                  </a:moveTo>
                  <a:lnTo>
                    <a:pt x="33" y="154"/>
                  </a:lnTo>
                  <a:lnTo>
                    <a:pt x="38" y="158"/>
                  </a:lnTo>
                  <a:lnTo>
                    <a:pt x="40" y="152"/>
                  </a:lnTo>
                  <a:lnTo>
                    <a:pt x="45" y="149"/>
                  </a:lnTo>
                  <a:lnTo>
                    <a:pt x="50" y="152"/>
                  </a:lnTo>
                  <a:lnTo>
                    <a:pt x="68" y="147"/>
                  </a:lnTo>
                  <a:lnTo>
                    <a:pt x="74" y="149"/>
                  </a:lnTo>
                  <a:lnTo>
                    <a:pt x="84" y="147"/>
                  </a:lnTo>
                  <a:lnTo>
                    <a:pt x="88" y="143"/>
                  </a:lnTo>
                  <a:lnTo>
                    <a:pt x="88" y="133"/>
                  </a:lnTo>
                  <a:lnTo>
                    <a:pt x="92" y="131"/>
                  </a:lnTo>
                  <a:lnTo>
                    <a:pt x="88" y="127"/>
                  </a:lnTo>
                  <a:lnTo>
                    <a:pt x="89" y="120"/>
                  </a:lnTo>
                  <a:lnTo>
                    <a:pt x="96" y="119"/>
                  </a:lnTo>
                  <a:lnTo>
                    <a:pt x="99" y="104"/>
                  </a:lnTo>
                  <a:lnTo>
                    <a:pt x="105" y="102"/>
                  </a:lnTo>
                  <a:lnTo>
                    <a:pt x="112" y="92"/>
                  </a:lnTo>
                  <a:lnTo>
                    <a:pt x="113" y="82"/>
                  </a:lnTo>
                  <a:lnTo>
                    <a:pt x="124" y="75"/>
                  </a:lnTo>
                  <a:lnTo>
                    <a:pt x="128" y="76"/>
                  </a:lnTo>
                  <a:lnTo>
                    <a:pt x="131" y="80"/>
                  </a:lnTo>
                  <a:lnTo>
                    <a:pt x="135" y="80"/>
                  </a:lnTo>
                  <a:lnTo>
                    <a:pt x="139" y="85"/>
                  </a:lnTo>
                  <a:lnTo>
                    <a:pt x="159" y="86"/>
                  </a:lnTo>
                  <a:lnTo>
                    <a:pt x="159" y="81"/>
                  </a:lnTo>
                  <a:lnTo>
                    <a:pt x="162" y="79"/>
                  </a:lnTo>
                  <a:lnTo>
                    <a:pt x="169" y="86"/>
                  </a:lnTo>
                  <a:lnTo>
                    <a:pt x="183" y="82"/>
                  </a:lnTo>
                  <a:lnTo>
                    <a:pt x="190" y="91"/>
                  </a:lnTo>
                  <a:lnTo>
                    <a:pt x="198" y="92"/>
                  </a:lnTo>
                  <a:lnTo>
                    <a:pt x="208" y="90"/>
                  </a:lnTo>
                  <a:lnTo>
                    <a:pt x="213" y="87"/>
                  </a:lnTo>
                  <a:lnTo>
                    <a:pt x="212" y="86"/>
                  </a:lnTo>
                  <a:lnTo>
                    <a:pt x="218" y="85"/>
                  </a:lnTo>
                  <a:lnTo>
                    <a:pt x="219" y="76"/>
                  </a:lnTo>
                  <a:lnTo>
                    <a:pt x="236" y="69"/>
                  </a:lnTo>
                  <a:lnTo>
                    <a:pt x="236" y="62"/>
                  </a:lnTo>
                  <a:lnTo>
                    <a:pt x="240" y="61"/>
                  </a:lnTo>
                  <a:lnTo>
                    <a:pt x="244" y="57"/>
                  </a:lnTo>
                  <a:lnTo>
                    <a:pt x="255" y="58"/>
                  </a:lnTo>
                  <a:lnTo>
                    <a:pt x="261" y="62"/>
                  </a:lnTo>
                  <a:lnTo>
                    <a:pt x="264" y="58"/>
                  </a:lnTo>
                  <a:lnTo>
                    <a:pt x="274" y="59"/>
                  </a:lnTo>
                  <a:lnTo>
                    <a:pt x="277" y="74"/>
                  </a:lnTo>
                  <a:lnTo>
                    <a:pt x="285" y="80"/>
                  </a:lnTo>
                  <a:lnTo>
                    <a:pt x="291" y="79"/>
                  </a:lnTo>
                  <a:lnTo>
                    <a:pt x="301" y="81"/>
                  </a:lnTo>
                  <a:lnTo>
                    <a:pt x="307" y="80"/>
                  </a:lnTo>
                  <a:lnTo>
                    <a:pt x="310" y="84"/>
                  </a:lnTo>
                  <a:lnTo>
                    <a:pt x="314" y="85"/>
                  </a:lnTo>
                  <a:lnTo>
                    <a:pt x="329" y="82"/>
                  </a:lnTo>
                  <a:lnTo>
                    <a:pt x="338" y="79"/>
                  </a:lnTo>
                  <a:lnTo>
                    <a:pt x="349" y="82"/>
                  </a:lnTo>
                  <a:lnTo>
                    <a:pt x="364" y="74"/>
                  </a:lnTo>
                  <a:lnTo>
                    <a:pt x="364" y="69"/>
                  </a:lnTo>
                  <a:lnTo>
                    <a:pt x="388" y="62"/>
                  </a:lnTo>
                  <a:lnTo>
                    <a:pt x="400" y="55"/>
                  </a:lnTo>
                  <a:lnTo>
                    <a:pt x="414" y="52"/>
                  </a:lnTo>
                  <a:lnTo>
                    <a:pt x="429" y="57"/>
                  </a:lnTo>
                  <a:lnTo>
                    <a:pt x="429" y="61"/>
                  </a:lnTo>
                  <a:lnTo>
                    <a:pt x="434" y="62"/>
                  </a:lnTo>
                  <a:lnTo>
                    <a:pt x="440" y="55"/>
                  </a:lnTo>
                  <a:lnTo>
                    <a:pt x="456" y="52"/>
                  </a:lnTo>
                  <a:lnTo>
                    <a:pt x="462" y="47"/>
                  </a:lnTo>
                  <a:lnTo>
                    <a:pt x="469" y="33"/>
                  </a:lnTo>
                  <a:lnTo>
                    <a:pt x="470" y="27"/>
                  </a:lnTo>
                  <a:lnTo>
                    <a:pt x="473" y="24"/>
                  </a:lnTo>
                  <a:lnTo>
                    <a:pt x="485" y="19"/>
                  </a:lnTo>
                  <a:lnTo>
                    <a:pt x="489" y="21"/>
                  </a:lnTo>
                  <a:lnTo>
                    <a:pt x="498" y="18"/>
                  </a:lnTo>
                  <a:lnTo>
                    <a:pt x="503" y="13"/>
                  </a:lnTo>
                  <a:lnTo>
                    <a:pt x="511" y="13"/>
                  </a:lnTo>
                  <a:lnTo>
                    <a:pt x="512" y="16"/>
                  </a:lnTo>
                  <a:lnTo>
                    <a:pt x="518" y="13"/>
                  </a:lnTo>
                  <a:lnTo>
                    <a:pt x="528" y="13"/>
                  </a:lnTo>
                  <a:lnTo>
                    <a:pt x="530" y="10"/>
                  </a:lnTo>
                  <a:lnTo>
                    <a:pt x="537" y="8"/>
                  </a:lnTo>
                  <a:lnTo>
                    <a:pt x="541" y="5"/>
                  </a:lnTo>
                  <a:lnTo>
                    <a:pt x="546" y="5"/>
                  </a:lnTo>
                  <a:lnTo>
                    <a:pt x="547" y="8"/>
                  </a:lnTo>
                  <a:lnTo>
                    <a:pt x="553" y="11"/>
                  </a:lnTo>
                  <a:lnTo>
                    <a:pt x="563" y="7"/>
                  </a:lnTo>
                  <a:lnTo>
                    <a:pt x="573" y="8"/>
                  </a:lnTo>
                  <a:lnTo>
                    <a:pt x="578" y="4"/>
                  </a:lnTo>
                  <a:lnTo>
                    <a:pt x="587" y="4"/>
                  </a:lnTo>
                  <a:lnTo>
                    <a:pt x="593" y="1"/>
                  </a:lnTo>
                  <a:lnTo>
                    <a:pt x="607" y="0"/>
                  </a:lnTo>
                  <a:lnTo>
                    <a:pt x="609" y="2"/>
                  </a:lnTo>
                  <a:lnTo>
                    <a:pt x="614" y="2"/>
                  </a:lnTo>
                  <a:lnTo>
                    <a:pt x="617" y="7"/>
                  </a:lnTo>
                  <a:lnTo>
                    <a:pt x="625" y="13"/>
                  </a:lnTo>
                  <a:lnTo>
                    <a:pt x="635" y="8"/>
                  </a:lnTo>
                  <a:lnTo>
                    <a:pt x="647" y="17"/>
                  </a:lnTo>
                  <a:lnTo>
                    <a:pt x="653" y="13"/>
                  </a:lnTo>
                  <a:lnTo>
                    <a:pt x="669" y="24"/>
                  </a:lnTo>
                  <a:lnTo>
                    <a:pt x="684" y="29"/>
                  </a:lnTo>
                  <a:lnTo>
                    <a:pt x="684" y="29"/>
                  </a:lnTo>
                  <a:lnTo>
                    <a:pt x="669" y="34"/>
                  </a:lnTo>
                  <a:lnTo>
                    <a:pt x="665" y="33"/>
                  </a:lnTo>
                  <a:lnTo>
                    <a:pt x="663" y="35"/>
                  </a:lnTo>
                  <a:lnTo>
                    <a:pt x="664" y="41"/>
                  </a:lnTo>
                  <a:lnTo>
                    <a:pt x="671" y="45"/>
                  </a:lnTo>
                  <a:lnTo>
                    <a:pt x="687" y="46"/>
                  </a:lnTo>
                  <a:lnTo>
                    <a:pt x="682" y="61"/>
                  </a:lnTo>
                  <a:lnTo>
                    <a:pt x="685" y="65"/>
                  </a:lnTo>
                  <a:lnTo>
                    <a:pt x="681" y="69"/>
                  </a:lnTo>
                  <a:lnTo>
                    <a:pt x="685" y="74"/>
                  </a:lnTo>
                  <a:lnTo>
                    <a:pt x="681" y="79"/>
                  </a:lnTo>
                  <a:lnTo>
                    <a:pt x="669" y="82"/>
                  </a:lnTo>
                  <a:lnTo>
                    <a:pt x="669" y="88"/>
                  </a:lnTo>
                  <a:lnTo>
                    <a:pt x="671" y="88"/>
                  </a:lnTo>
                  <a:lnTo>
                    <a:pt x="666" y="92"/>
                  </a:lnTo>
                  <a:lnTo>
                    <a:pt x="670" y="99"/>
                  </a:lnTo>
                  <a:lnTo>
                    <a:pt x="675" y="101"/>
                  </a:lnTo>
                  <a:lnTo>
                    <a:pt x="675" y="116"/>
                  </a:lnTo>
                  <a:lnTo>
                    <a:pt x="687" y="115"/>
                  </a:lnTo>
                  <a:lnTo>
                    <a:pt x="691" y="122"/>
                  </a:lnTo>
                  <a:lnTo>
                    <a:pt x="684" y="128"/>
                  </a:lnTo>
                  <a:lnTo>
                    <a:pt x="684" y="135"/>
                  </a:lnTo>
                  <a:lnTo>
                    <a:pt x="687" y="136"/>
                  </a:lnTo>
                  <a:lnTo>
                    <a:pt x="687" y="153"/>
                  </a:lnTo>
                  <a:lnTo>
                    <a:pt x="692" y="158"/>
                  </a:lnTo>
                  <a:lnTo>
                    <a:pt x="688" y="160"/>
                  </a:lnTo>
                  <a:lnTo>
                    <a:pt x="688" y="170"/>
                  </a:lnTo>
                  <a:lnTo>
                    <a:pt x="681" y="172"/>
                  </a:lnTo>
                  <a:lnTo>
                    <a:pt x="677" y="178"/>
                  </a:lnTo>
                  <a:lnTo>
                    <a:pt x="687" y="190"/>
                  </a:lnTo>
                  <a:lnTo>
                    <a:pt x="694" y="195"/>
                  </a:lnTo>
                  <a:lnTo>
                    <a:pt x="694" y="200"/>
                  </a:lnTo>
                  <a:lnTo>
                    <a:pt x="699" y="204"/>
                  </a:lnTo>
                  <a:lnTo>
                    <a:pt x="698" y="209"/>
                  </a:lnTo>
                  <a:lnTo>
                    <a:pt x="713" y="217"/>
                  </a:lnTo>
                  <a:lnTo>
                    <a:pt x="714" y="224"/>
                  </a:lnTo>
                  <a:lnTo>
                    <a:pt x="721" y="234"/>
                  </a:lnTo>
                  <a:lnTo>
                    <a:pt x="729" y="234"/>
                  </a:lnTo>
                  <a:lnTo>
                    <a:pt x="742" y="244"/>
                  </a:lnTo>
                  <a:lnTo>
                    <a:pt x="749" y="245"/>
                  </a:lnTo>
                  <a:lnTo>
                    <a:pt x="759" y="236"/>
                  </a:lnTo>
                  <a:lnTo>
                    <a:pt x="770" y="236"/>
                  </a:lnTo>
                  <a:lnTo>
                    <a:pt x="774" y="230"/>
                  </a:lnTo>
                  <a:lnTo>
                    <a:pt x="783" y="230"/>
                  </a:lnTo>
                  <a:lnTo>
                    <a:pt x="785" y="233"/>
                  </a:lnTo>
                  <a:lnTo>
                    <a:pt x="782" y="235"/>
                  </a:lnTo>
                  <a:lnTo>
                    <a:pt x="788" y="245"/>
                  </a:lnTo>
                  <a:lnTo>
                    <a:pt x="800" y="253"/>
                  </a:lnTo>
                  <a:lnTo>
                    <a:pt x="810" y="257"/>
                  </a:lnTo>
                  <a:lnTo>
                    <a:pt x="817" y="266"/>
                  </a:lnTo>
                  <a:lnTo>
                    <a:pt x="828" y="262"/>
                  </a:lnTo>
                  <a:lnTo>
                    <a:pt x="833" y="264"/>
                  </a:lnTo>
                  <a:lnTo>
                    <a:pt x="832" y="270"/>
                  </a:lnTo>
                  <a:lnTo>
                    <a:pt x="836" y="273"/>
                  </a:lnTo>
                  <a:lnTo>
                    <a:pt x="848" y="270"/>
                  </a:lnTo>
                  <a:lnTo>
                    <a:pt x="859" y="273"/>
                  </a:lnTo>
                  <a:lnTo>
                    <a:pt x="861" y="270"/>
                  </a:lnTo>
                  <a:lnTo>
                    <a:pt x="872" y="274"/>
                  </a:lnTo>
                  <a:lnTo>
                    <a:pt x="881" y="272"/>
                  </a:lnTo>
                  <a:lnTo>
                    <a:pt x="884" y="279"/>
                  </a:lnTo>
                  <a:lnTo>
                    <a:pt x="895" y="278"/>
                  </a:lnTo>
                  <a:lnTo>
                    <a:pt x="903" y="286"/>
                  </a:lnTo>
                  <a:lnTo>
                    <a:pt x="908" y="285"/>
                  </a:lnTo>
                  <a:lnTo>
                    <a:pt x="911" y="290"/>
                  </a:lnTo>
                  <a:lnTo>
                    <a:pt x="920" y="284"/>
                  </a:lnTo>
                  <a:lnTo>
                    <a:pt x="923" y="282"/>
                  </a:lnTo>
                  <a:lnTo>
                    <a:pt x="930" y="285"/>
                  </a:lnTo>
                  <a:lnTo>
                    <a:pt x="932" y="291"/>
                  </a:lnTo>
                  <a:lnTo>
                    <a:pt x="938" y="290"/>
                  </a:lnTo>
                  <a:lnTo>
                    <a:pt x="942" y="292"/>
                  </a:lnTo>
                  <a:lnTo>
                    <a:pt x="944" y="291"/>
                  </a:lnTo>
                  <a:lnTo>
                    <a:pt x="949" y="293"/>
                  </a:lnTo>
                  <a:lnTo>
                    <a:pt x="953" y="287"/>
                  </a:lnTo>
                  <a:lnTo>
                    <a:pt x="962" y="287"/>
                  </a:lnTo>
                  <a:lnTo>
                    <a:pt x="964" y="281"/>
                  </a:lnTo>
                  <a:lnTo>
                    <a:pt x="967" y="284"/>
                  </a:lnTo>
                  <a:lnTo>
                    <a:pt x="978" y="276"/>
                  </a:lnTo>
                  <a:lnTo>
                    <a:pt x="988" y="285"/>
                  </a:lnTo>
                  <a:lnTo>
                    <a:pt x="987" y="286"/>
                  </a:lnTo>
                  <a:lnTo>
                    <a:pt x="989" y="290"/>
                  </a:lnTo>
                  <a:lnTo>
                    <a:pt x="994" y="291"/>
                  </a:lnTo>
                  <a:lnTo>
                    <a:pt x="997" y="297"/>
                  </a:lnTo>
                  <a:lnTo>
                    <a:pt x="995" y="299"/>
                  </a:lnTo>
                  <a:lnTo>
                    <a:pt x="1001" y="302"/>
                  </a:lnTo>
                  <a:lnTo>
                    <a:pt x="1006" y="307"/>
                  </a:lnTo>
                  <a:lnTo>
                    <a:pt x="1020" y="306"/>
                  </a:lnTo>
                  <a:lnTo>
                    <a:pt x="1022" y="312"/>
                  </a:lnTo>
                  <a:lnTo>
                    <a:pt x="1027" y="313"/>
                  </a:lnTo>
                  <a:lnTo>
                    <a:pt x="1028" y="319"/>
                  </a:lnTo>
                  <a:lnTo>
                    <a:pt x="1026" y="321"/>
                  </a:lnTo>
                  <a:lnTo>
                    <a:pt x="1027" y="324"/>
                  </a:lnTo>
                  <a:lnTo>
                    <a:pt x="1023" y="326"/>
                  </a:lnTo>
                  <a:lnTo>
                    <a:pt x="1032" y="342"/>
                  </a:lnTo>
                  <a:lnTo>
                    <a:pt x="1039" y="339"/>
                  </a:lnTo>
                  <a:lnTo>
                    <a:pt x="1046" y="341"/>
                  </a:lnTo>
                  <a:lnTo>
                    <a:pt x="1050" y="347"/>
                  </a:lnTo>
                  <a:lnTo>
                    <a:pt x="1054" y="343"/>
                  </a:lnTo>
                  <a:lnTo>
                    <a:pt x="1067" y="344"/>
                  </a:lnTo>
                  <a:lnTo>
                    <a:pt x="1073" y="356"/>
                  </a:lnTo>
                  <a:lnTo>
                    <a:pt x="1077" y="353"/>
                  </a:lnTo>
                  <a:lnTo>
                    <a:pt x="1075" y="352"/>
                  </a:lnTo>
                  <a:lnTo>
                    <a:pt x="1077" y="346"/>
                  </a:lnTo>
                  <a:lnTo>
                    <a:pt x="1075" y="342"/>
                  </a:lnTo>
                  <a:lnTo>
                    <a:pt x="1070" y="337"/>
                  </a:lnTo>
                  <a:lnTo>
                    <a:pt x="1071" y="335"/>
                  </a:lnTo>
                  <a:lnTo>
                    <a:pt x="1073" y="335"/>
                  </a:lnTo>
                  <a:lnTo>
                    <a:pt x="1072" y="331"/>
                  </a:lnTo>
                  <a:lnTo>
                    <a:pt x="1081" y="329"/>
                  </a:lnTo>
                  <a:lnTo>
                    <a:pt x="1088" y="339"/>
                  </a:lnTo>
                  <a:lnTo>
                    <a:pt x="1094" y="343"/>
                  </a:lnTo>
                  <a:lnTo>
                    <a:pt x="1103" y="343"/>
                  </a:lnTo>
                  <a:lnTo>
                    <a:pt x="1105" y="347"/>
                  </a:lnTo>
                  <a:lnTo>
                    <a:pt x="1110" y="347"/>
                  </a:lnTo>
                  <a:lnTo>
                    <a:pt x="1112" y="343"/>
                  </a:lnTo>
                  <a:lnTo>
                    <a:pt x="1107" y="335"/>
                  </a:lnTo>
                  <a:lnTo>
                    <a:pt x="1110" y="331"/>
                  </a:lnTo>
                  <a:lnTo>
                    <a:pt x="1105" y="322"/>
                  </a:lnTo>
                  <a:lnTo>
                    <a:pt x="1112" y="325"/>
                  </a:lnTo>
                  <a:lnTo>
                    <a:pt x="1115" y="322"/>
                  </a:lnTo>
                  <a:lnTo>
                    <a:pt x="1120" y="324"/>
                  </a:lnTo>
                  <a:lnTo>
                    <a:pt x="1118" y="319"/>
                  </a:lnTo>
                  <a:lnTo>
                    <a:pt x="1132" y="321"/>
                  </a:lnTo>
                  <a:lnTo>
                    <a:pt x="1135" y="320"/>
                  </a:lnTo>
                  <a:lnTo>
                    <a:pt x="1134" y="316"/>
                  </a:lnTo>
                  <a:lnTo>
                    <a:pt x="1140" y="318"/>
                  </a:lnTo>
                  <a:lnTo>
                    <a:pt x="1138" y="310"/>
                  </a:lnTo>
                  <a:lnTo>
                    <a:pt x="1139" y="304"/>
                  </a:lnTo>
                  <a:lnTo>
                    <a:pt x="1146" y="302"/>
                  </a:lnTo>
                  <a:lnTo>
                    <a:pt x="1143" y="299"/>
                  </a:lnTo>
                  <a:lnTo>
                    <a:pt x="1146" y="299"/>
                  </a:lnTo>
                  <a:lnTo>
                    <a:pt x="1141" y="292"/>
                  </a:lnTo>
                  <a:lnTo>
                    <a:pt x="1144" y="286"/>
                  </a:lnTo>
                  <a:lnTo>
                    <a:pt x="1162" y="290"/>
                  </a:lnTo>
                  <a:lnTo>
                    <a:pt x="1166" y="286"/>
                  </a:lnTo>
                  <a:lnTo>
                    <a:pt x="1166" y="286"/>
                  </a:lnTo>
                  <a:lnTo>
                    <a:pt x="1180" y="291"/>
                  </a:lnTo>
                  <a:lnTo>
                    <a:pt x="1194" y="298"/>
                  </a:lnTo>
                  <a:lnTo>
                    <a:pt x="1195" y="308"/>
                  </a:lnTo>
                  <a:lnTo>
                    <a:pt x="1207" y="322"/>
                  </a:lnTo>
                  <a:lnTo>
                    <a:pt x="1207" y="336"/>
                  </a:lnTo>
                  <a:lnTo>
                    <a:pt x="1219" y="353"/>
                  </a:lnTo>
                  <a:lnTo>
                    <a:pt x="1235" y="367"/>
                  </a:lnTo>
                  <a:lnTo>
                    <a:pt x="1229" y="376"/>
                  </a:lnTo>
                  <a:lnTo>
                    <a:pt x="1223" y="371"/>
                  </a:lnTo>
                  <a:lnTo>
                    <a:pt x="1219" y="370"/>
                  </a:lnTo>
                  <a:lnTo>
                    <a:pt x="1218" y="381"/>
                  </a:lnTo>
                  <a:lnTo>
                    <a:pt x="1230" y="393"/>
                  </a:lnTo>
                  <a:lnTo>
                    <a:pt x="1229" y="401"/>
                  </a:lnTo>
                  <a:lnTo>
                    <a:pt x="1240" y="411"/>
                  </a:lnTo>
                  <a:lnTo>
                    <a:pt x="1237" y="416"/>
                  </a:lnTo>
                  <a:lnTo>
                    <a:pt x="1241" y="452"/>
                  </a:lnTo>
                  <a:lnTo>
                    <a:pt x="1245" y="458"/>
                  </a:lnTo>
                  <a:lnTo>
                    <a:pt x="1246" y="468"/>
                  </a:lnTo>
                  <a:lnTo>
                    <a:pt x="1241" y="486"/>
                  </a:lnTo>
                  <a:lnTo>
                    <a:pt x="1249" y="515"/>
                  </a:lnTo>
                  <a:lnTo>
                    <a:pt x="1249" y="515"/>
                  </a:lnTo>
                  <a:lnTo>
                    <a:pt x="1240" y="519"/>
                  </a:lnTo>
                  <a:lnTo>
                    <a:pt x="1244" y="529"/>
                  </a:lnTo>
                  <a:lnTo>
                    <a:pt x="1238" y="533"/>
                  </a:lnTo>
                  <a:lnTo>
                    <a:pt x="1240" y="543"/>
                  </a:lnTo>
                  <a:lnTo>
                    <a:pt x="1233" y="544"/>
                  </a:lnTo>
                  <a:lnTo>
                    <a:pt x="1229" y="532"/>
                  </a:lnTo>
                  <a:lnTo>
                    <a:pt x="1219" y="533"/>
                  </a:lnTo>
                  <a:lnTo>
                    <a:pt x="1223" y="550"/>
                  </a:lnTo>
                  <a:lnTo>
                    <a:pt x="1217" y="554"/>
                  </a:lnTo>
                  <a:lnTo>
                    <a:pt x="1219" y="566"/>
                  </a:lnTo>
                  <a:lnTo>
                    <a:pt x="1223" y="567"/>
                  </a:lnTo>
                  <a:lnTo>
                    <a:pt x="1227" y="577"/>
                  </a:lnTo>
                  <a:lnTo>
                    <a:pt x="1224" y="584"/>
                  </a:lnTo>
                  <a:lnTo>
                    <a:pt x="1219" y="589"/>
                  </a:lnTo>
                  <a:lnTo>
                    <a:pt x="1215" y="588"/>
                  </a:lnTo>
                  <a:lnTo>
                    <a:pt x="1206" y="593"/>
                  </a:lnTo>
                  <a:lnTo>
                    <a:pt x="1204" y="580"/>
                  </a:lnTo>
                  <a:lnTo>
                    <a:pt x="1199" y="573"/>
                  </a:lnTo>
                  <a:lnTo>
                    <a:pt x="1194" y="576"/>
                  </a:lnTo>
                  <a:lnTo>
                    <a:pt x="1198" y="583"/>
                  </a:lnTo>
                  <a:lnTo>
                    <a:pt x="1191" y="586"/>
                  </a:lnTo>
                  <a:lnTo>
                    <a:pt x="1190" y="590"/>
                  </a:lnTo>
                  <a:lnTo>
                    <a:pt x="1190" y="590"/>
                  </a:lnTo>
                  <a:lnTo>
                    <a:pt x="1185" y="586"/>
                  </a:lnTo>
                  <a:lnTo>
                    <a:pt x="1183" y="586"/>
                  </a:lnTo>
                  <a:lnTo>
                    <a:pt x="1183" y="582"/>
                  </a:lnTo>
                  <a:lnTo>
                    <a:pt x="1176" y="575"/>
                  </a:lnTo>
                  <a:lnTo>
                    <a:pt x="1170" y="577"/>
                  </a:lnTo>
                  <a:lnTo>
                    <a:pt x="1165" y="565"/>
                  </a:lnTo>
                  <a:lnTo>
                    <a:pt x="1160" y="569"/>
                  </a:lnTo>
                  <a:lnTo>
                    <a:pt x="1156" y="563"/>
                  </a:lnTo>
                  <a:lnTo>
                    <a:pt x="1150" y="575"/>
                  </a:lnTo>
                  <a:lnTo>
                    <a:pt x="1150" y="582"/>
                  </a:lnTo>
                  <a:lnTo>
                    <a:pt x="1146" y="580"/>
                  </a:lnTo>
                  <a:lnTo>
                    <a:pt x="1143" y="584"/>
                  </a:lnTo>
                  <a:lnTo>
                    <a:pt x="1132" y="580"/>
                  </a:lnTo>
                  <a:lnTo>
                    <a:pt x="1127" y="575"/>
                  </a:lnTo>
                  <a:lnTo>
                    <a:pt x="1121" y="578"/>
                  </a:lnTo>
                  <a:lnTo>
                    <a:pt x="1116" y="573"/>
                  </a:lnTo>
                  <a:lnTo>
                    <a:pt x="1109" y="575"/>
                  </a:lnTo>
                  <a:lnTo>
                    <a:pt x="1101" y="569"/>
                  </a:lnTo>
                  <a:lnTo>
                    <a:pt x="1089" y="571"/>
                  </a:lnTo>
                  <a:lnTo>
                    <a:pt x="1085" y="577"/>
                  </a:lnTo>
                  <a:lnTo>
                    <a:pt x="1083" y="573"/>
                  </a:lnTo>
                  <a:lnTo>
                    <a:pt x="1077" y="572"/>
                  </a:lnTo>
                  <a:lnTo>
                    <a:pt x="1083" y="567"/>
                  </a:lnTo>
                  <a:lnTo>
                    <a:pt x="1081" y="564"/>
                  </a:lnTo>
                  <a:lnTo>
                    <a:pt x="1085" y="561"/>
                  </a:lnTo>
                  <a:lnTo>
                    <a:pt x="1085" y="560"/>
                  </a:lnTo>
                  <a:lnTo>
                    <a:pt x="1090" y="557"/>
                  </a:lnTo>
                  <a:lnTo>
                    <a:pt x="1089" y="553"/>
                  </a:lnTo>
                  <a:lnTo>
                    <a:pt x="1096" y="550"/>
                  </a:lnTo>
                  <a:lnTo>
                    <a:pt x="1099" y="547"/>
                  </a:lnTo>
                  <a:lnTo>
                    <a:pt x="1090" y="532"/>
                  </a:lnTo>
                  <a:lnTo>
                    <a:pt x="1093" y="526"/>
                  </a:lnTo>
                  <a:lnTo>
                    <a:pt x="1082" y="530"/>
                  </a:lnTo>
                  <a:lnTo>
                    <a:pt x="1071" y="538"/>
                  </a:lnTo>
                  <a:lnTo>
                    <a:pt x="1070" y="536"/>
                  </a:lnTo>
                  <a:lnTo>
                    <a:pt x="1072" y="533"/>
                  </a:lnTo>
                  <a:lnTo>
                    <a:pt x="1068" y="526"/>
                  </a:lnTo>
                  <a:lnTo>
                    <a:pt x="1082" y="520"/>
                  </a:lnTo>
                  <a:lnTo>
                    <a:pt x="1084" y="514"/>
                  </a:lnTo>
                  <a:lnTo>
                    <a:pt x="1083" y="513"/>
                  </a:lnTo>
                  <a:lnTo>
                    <a:pt x="1076" y="516"/>
                  </a:lnTo>
                  <a:lnTo>
                    <a:pt x="1066" y="501"/>
                  </a:lnTo>
                  <a:lnTo>
                    <a:pt x="1059" y="506"/>
                  </a:lnTo>
                  <a:lnTo>
                    <a:pt x="1054" y="506"/>
                  </a:lnTo>
                  <a:lnTo>
                    <a:pt x="1039" y="515"/>
                  </a:lnTo>
                  <a:lnTo>
                    <a:pt x="1037" y="514"/>
                  </a:lnTo>
                  <a:lnTo>
                    <a:pt x="1037" y="518"/>
                  </a:lnTo>
                  <a:lnTo>
                    <a:pt x="1033" y="518"/>
                  </a:lnTo>
                  <a:lnTo>
                    <a:pt x="1034" y="524"/>
                  </a:lnTo>
                  <a:lnTo>
                    <a:pt x="1031" y="523"/>
                  </a:lnTo>
                  <a:lnTo>
                    <a:pt x="1028" y="530"/>
                  </a:lnTo>
                  <a:lnTo>
                    <a:pt x="1017" y="529"/>
                  </a:lnTo>
                  <a:lnTo>
                    <a:pt x="1016" y="525"/>
                  </a:lnTo>
                  <a:lnTo>
                    <a:pt x="1009" y="524"/>
                  </a:lnTo>
                  <a:lnTo>
                    <a:pt x="1000" y="520"/>
                  </a:lnTo>
                  <a:lnTo>
                    <a:pt x="1003" y="523"/>
                  </a:lnTo>
                  <a:lnTo>
                    <a:pt x="993" y="519"/>
                  </a:lnTo>
                  <a:lnTo>
                    <a:pt x="989" y="521"/>
                  </a:lnTo>
                  <a:lnTo>
                    <a:pt x="988" y="515"/>
                  </a:lnTo>
                  <a:lnTo>
                    <a:pt x="978" y="508"/>
                  </a:lnTo>
                  <a:lnTo>
                    <a:pt x="975" y="516"/>
                  </a:lnTo>
                  <a:lnTo>
                    <a:pt x="966" y="516"/>
                  </a:lnTo>
                  <a:lnTo>
                    <a:pt x="954" y="526"/>
                  </a:lnTo>
                  <a:lnTo>
                    <a:pt x="950" y="535"/>
                  </a:lnTo>
                  <a:lnTo>
                    <a:pt x="941" y="543"/>
                  </a:lnTo>
                  <a:lnTo>
                    <a:pt x="941" y="547"/>
                  </a:lnTo>
                  <a:lnTo>
                    <a:pt x="936" y="554"/>
                  </a:lnTo>
                  <a:lnTo>
                    <a:pt x="931" y="552"/>
                  </a:lnTo>
                  <a:lnTo>
                    <a:pt x="927" y="554"/>
                  </a:lnTo>
                  <a:lnTo>
                    <a:pt x="910" y="554"/>
                  </a:lnTo>
                  <a:lnTo>
                    <a:pt x="909" y="555"/>
                  </a:lnTo>
                  <a:lnTo>
                    <a:pt x="908" y="554"/>
                  </a:lnTo>
                  <a:lnTo>
                    <a:pt x="900" y="557"/>
                  </a:lnTo>
                  <a:lnTo>
                    <a:pt x="897" y="566"/>
                  </a:lnTo>
                  <a:lnTo>
                    <a:pt x="892" y="570"/>
                  </a:lnTo>
                  <a:lnTo>
                    <a:pt x="894" y="572"/>
                  </a:lnTo>
                  <a:lnTo>
                    <a:pt x="893" y="577"/>
                  </a:lnTo>
                  <a:lnTo>
                    <a:pt x="882" y="580"/>
                  </a:lnTo>
                  <a:lnTo>
                    <a:pt x="881" y="584"/>
                  </a:lnTo>
                  <a:lnTo>
                    <a:pt x="878" y="582"/>
                  </a:lnTo>
                  <a:lnTo>
                    <a:pt x="861" y="592"/>
                  </a:lnTo>
                  <a:lnTo>
                    <a:pt x="860" y="595"/>
                  </a:lnTo>
                  <a:lnTo>
                    <a:pt x="865" y="600"/>
                  </a:lnTo>
                  <a:lnTo>
                    <a:pt x="854" y="612"/>
                  </a:lnTo>
                  <a:lnTo>
                    <a:pt x="850" y="611"/>
                  </a:lnTo>
                  <a:lnTo>
                    <a:pt x="839" y="615"/>
                  </a:lnTo>
                  <a:lnTo>
                    <a:pt x="836" y="610"/>
                  </a:lnTo>
                  <a:lnTo>
                    <a:pt x="832" y="610"/>
                  </a:lnTo>
                  <a:lnTo>
                    <a:pt x="815" y="620"/>
                  </a:lnTo>
                  <a:lnTo>
                    <a:pt x="811" y="618"/>
                  </a:lnTo>
                  <a:lnTo>
                    <a:pt x="809" y="612"/>
                  </a:lnTo>
                  <a:lnTo>
                    <a:pt x="804" y="613"/>
                  </a:lnTo>
                  <a:lnTo>
                    <a:pt x="798" y="610"/>
                  </a:lnTo>
                  <a:lnTo>
                    <a:pt x="800" y="604"/>
                  </a:lnTo>
                  <a:lnTo>
                    <a:pt x="789" y="601"/>
                  </a:lnTo>
                  <a:lnTo>
                    <a:pt x="779" y="594"/>
                  </a:lnTo>
                  <a:lnTo>
                    <a:pt x="766" y="603"/>
                  </a:lnTo>
                  <a:lnTo>
                    <a:pt x="761" y="601"/>
                  </a:lnTo>
                  <a:lnTo>
                    <a:pt x="755" y="597"/>
                  </a:lnTo>
                  <a:lnTo>
                    <a:pt x="746" y="597"/>
                  </a:lnTo>
                  <a:lnTo>
                    <a:pt x="743" y="594"/>
                  </a:lnTo>
                  <a:lnTo>
                    <a:pt x="727" y="598"/>
                  </a:lnTo>
                  <a:lnTo>
                    <a:pt x="737" y="586"/>
                  </a:lnTo>
                  <a:lnTo>
                    <a:pt x="720" y="583"/>
                  </a:lnTo>
                  <a:lnTo>
                    <a:pt x="712" y="578"/>
                  </a:lnTo>
                  <a:lnTo>
                    <a:pt x="708" y="581"/>
                  </a:lnTo>
                  <a:lnTo>
                    <a:pt x="699" y="578"/>
                  </a:lnTo>
                  <a:lnTo>
                    <a:pt x="693" y="580"/>
                  </a:lnTo>
                  <a:lnTo>
                    <a:pt x="687" y="584"/>
                  </a:lnTo>
                  <a:lnTo>
                    <a:pt x="687" y="588"/>
                  </a:lnTo>
                  <a:lnTo>
                    <a:pt x="676" y="589"/>
                  </a:lnTo>
                  <a:lnTo>
                    <a:pt x="668" y="597"/>
                  </a:lnTo>
                  <a:lnTo>
                    <a:pt x="665" y="601"/>
                  </a:lnTo>
                  <a:lnTo>
                    <a:pt x="660" y="603"/>
                  </a:lnTo>
                  <a:lnTo>
                    <a:pt x="662" y="610"/>
                  </a:lnTo>
                  <a:lnTo>
                    <a:pt x="655" y="611"/>
                  </a:lnTo>
                  <a:lnTo>
                    <a:pt x="647" y="626"/>
                  </a:lnTo>
                  <a:lnTo>
                    <a:pt x="637" y="634"/>
                  </a:lnTo>
                  <a:lnTo>
                    <a:pt x="637" y="649"/>
                  </a:lnTo>
                  <a:lnTo>
                    <a:pt x="626" y="637"/>
                  </a:lnTo>
                  <a:lnTo>
                    <a:pt x="625" y="629"/>
                  </a:lnTo>
                  <a:lnTo>
                    <a:pt x="630" y="622"/>
                  </a:lnTo>
                  <a:lnTo>
                    <a:pt x="632" y="610"/>
                  </a:lnTo>
                  <a:lnTo>
                    <a:pt x="629" y="599"/>
                  </a:lnTo>
                  <a:lnTo>
                    <a:pt x="624" y="595"/>
                  </a:lnTo>
                  <a:lnTo>
                    <a:pt x="619" y="595"/>
                  </a:lnTo>
                  <a:lnTo>
                    <a:pt x="617" y="592"/>
                  </a:lnTo>
                  <a:lnTo>
                    <a:pt x="612" y="598"/>
                  </a:lnTo>
                  <a:lnTo>
                    <a:pt x="593" y="604"/>
                  </a:lnTo>
                  <a:lnTo>
                    <a:pt x="587" y="603"/>
                  </a:lnTo>
                  <a:lnTo>
                    <a:pt x="586" y="609"/>
                  </a:lnTo>
                  <a:lnTo>
                    <a:pt x="579" y="606"/>
                  </a:lnTo>
                  <a:lnTo>
                    <a:pt x="571" y="613"/>
                  </a:lnTo>
                  <a:lnTo>
                    <a:pt x="560" y="611"/>
                  </a:lnTo>
                  <a:lnTo>
                    <a:pt x="554" y="612"/>
                  </a:lnTo>
                  <a:lnTo>
                    <a:pt x="553" y="609"/>
                  </a:lnTo>
                  <a:lnTo>
                    <a:pt x="546" y="612"/>
                  </a:lnTo>
                  <a:lnTo>
                    <a:pt x="543" y="610"/>
                  </a:lnTo>
                  <a:lnTo>
                    <a:pt x="526" y="612"/>
                  </a:lnTo>
                  <a:lnTo>
                    <a:pt x="528" y="610"/>
                  </a:lnTo>
                  <a:lnTo>
                    <a:pt x="522" y="604"/>
                  </a:lnTo>
                  <a:lnTo>
                    <a:pt x="514" y="603"/>
                  </a:lnTo>
                  <a:lnTo>
                    <a:pt x="509" y="598"/>
                  </a:lnTo>
                  <a:lnTo>
                    <a:pt x="507" y="599"/>
                  </a:lnTo>
                  <a:lnTo>
                    <a:pt x="501" y="593"/>
                  </a:lnTo>
                  <a:lnTo>
                    <a:pt x="489" y="598"/>
                  </a:lnTo>
                  <a:lnTo>
                    <a:pt x="490" y="605"/>
                  </a:lnTo>
                  <a:lnTo>
                    <a:pt x="484" y="606"/>
                  </a:lnTo>
                  <a:lnTo>
                    <a:pt x="484" y="603"/>
                  </a:lnTo>
                  <a:lnTo>
                    <a:pt x="480" y="604"/>
                  </a:lnTo>
                  <a:lnTo>
                    <a:pt x="472" y="601"/>
                  </a:lnTo>
                  <a:lnTo>
                    <a:pt x="468" y="588"/>
                  </a:lnTo>
                  <a:lnTo>
                    <a:pt x="463" y="594"/>
                  </a:lnTo>
                  <a:lnTo>
                    <a:pt x="465" y="604"/>
                  </a:lnTo>
                  <a:lnTo>
                    <a:pt x="458" y="605"/>
                  </a:lnTo>
                  <a:lnTo>
                    <a:pt x="456" y="604"/>
                  </a:lnTo>
                  <a:lnTo>
                    <a:pt x="452" y="592"/>
                  </a:lnTo>
                  <a:lnTo>
                    <a:pt x="431" y="578"/>
                  </a:lnTo>
                  <a:lnTo>
                    <a:pt x="424" y="577"/>
                  </a:lnTo>
                  <a:lnTo>
                    <a:pt x="420" y="581"/>
                  </a:lnTo>
                  <a:lnTo>
                    <a:pt x="413" y="581"/>
                  </a:lnTo>
                  <a:lnTo>
                    <a:pt x="411" y="577"/>
                  </a:lnTo>
                  <a:lnTo>
                    <a:pt x="405" y="577"/>
                  </a:lnTo>
                  <a:lnTo>
                    <a:pt x="409" y="558"/>
                  </a:lnTo>
                  <a:lnTo>
                    <a:pt x="406" y="554"/>
                  </a:lnTo>
                  <a:lnTo>
                    <a:pt x="389" y="561"/>
                  </a:lnTo>
                  <a:lnTo>
                    <a:pt x="379" y="559"/>
                  </a:lnTo>
                  <a:lnTo>
                    <a:pt x="378" y="550"/>
                  </a:lnTo>
                  <a:lnTo>
                    <a:pt x="363" y="550"/>
                  </a:lnTo>
                  <a:lnTo>
                    <a:pt x="364" y="544"/>
                  </a:lnTo>
                  <a:lnTo>
                    <a:pt x="362" y="542"/>
                  </a:lnTo>
                  <a:lnTo>
                    <a:pt x="353" y="538"/>
                  </a:lnTo>
                  <a:lnTo>
                    <a:pt x="346" y="540"/>
                  </a:lnTo>
                  <a:lnTo>
                    <a:pt x="347" y="533"/>
                  </a:lnTo>
                  <a:lnTo>
                    <a:pt x="345" y="529"/>
                  </a:lnTo>
                  <a:lnTo>
                    <a:pt x="350" y="518"/>
                  </a:lnTo>
                  <a:lnTo>
                    <a:pt x="344" y="513"/>
                  </a:lnTo>
                  <a:lnTo>
                    <a:pt x="333" y="510"/>
                  </a:lnTo>
                  <a:lnTo>
                    <a:pt x="324" y="515"/>
                  </a:lnTo>
                  <a:lnTo>
                    <a:pt x="321" y="515"/>
                  </a:lnTo>
                  <a:lnTo>
                    <a:pt x="316" y="520"/>
                  </a:lnTo>
                  <a:lnTo>
                    <a:pt x="310" y="518"/>
                  </a:lnTo>
                  <a:lnTo>
                    <a:pt x="291" y="492"/>
                  </a:lnTo>
                  <a:lnTo>
                    <a:pt x="268" y="484"/>
                  </a:lnTo>
                  <a:lnTo>
                    <a:pt x="247" y="463"/>
                  </a:lnTo>
                  <a:lnTo>
                    <a:pt x="229" y="457"/>
                  </a:lnTo>
                  <a:lnTo>
                    <a:pt x="229" y="451"/>
                  </a:lnTo>
                  <a:lnTo>
                    <a:pt x="226" y="441"/>
                  </a:lnTo>
                  <a:lnTo>
                    <a:pt x="195" y="434"/>
                  </a:lnTo>
                  <a:lnTo>
                    <a:pt x="191" y="434"/>
                  </a:lnTo>
                  <a:lnTo>
                    <a:pt x="191" y="438"/>
                  </a:lnTo>
                  <a:lnTo>
                    <a:pt x="185" y="434"/>
                  </a:lnTo>
                  <a:lnTo>
                    <a:pt x="182" y="435"/>
                  </a:lnTo>
                  <a:lnTo>
                    <a:pt x="180" y="450"/>
                  </a:lnTo>
                  <a:lnTo>
                    <a:pt x="177" y="453"/>
                  </a:lnTo>
                  <a:lnTo>
                    <a:pt x="173" y="453"/>
                  </a:lnTo>
                  <a:lnTo>
                    <a:pt x="172" y="460"/>
                  </a:lnTo>
                  <a:lnTo>
                    <a:pt x="168" y="462"/>
                  </a:lnTo>
                  <a:lnTo>
                    <a:pt x="162" y="458"/>
                  </a:lnTo>
                  <a:lnTo>
                    <a:pt x="163" y="453"/>
                  </a:lnTo>
                  <a:lnTo>
                    <a:pt x="157" y="445"/>
                  </a:lnTo>
                  <a:lnTo>
                    <a:pt x="145" y="441"/>
                  </a:lnTo>
                  <a:lnTo>
                    <a:pt x="132" y="429"/>
                  </a:lnTo>
                  <a:lnTo>
                    <a:pt x="128" y="432"/>
                  </a:lnTo>
                  <a:lnTo>
                    <a:pt x="109" y="423"/>
                  </a:lnTo>
                  <a:lnTo>
                    <a:pt x="107" y="417"/>
                  </a:lnTo>
                  <a:lnTo>
                    <a:pt x="111" y="412"/>
                  </a:lnTo>
                  <a:lnTo>
                    <a:pt x="106" y="407"/>
                  </a:lnTo>
                  <a:lnTo>
                    <a:pt x="102" y="410"/>
                  </a:lnTo>
                  <a:lnTo>
                    <a:pt x="99" y="405"/>
                  </a:lnTo>
                  <a:lnTo>
                    <a:pt x="92" y="401"/>
                  </a:lnTo>
                  <a:lnTo>
                    <a:pt x="88" y="395"/>
                  </a:lnTo>
                  <a:lnTo>
                    <a:pt x="81" y="394"/>
                  </a:lnTo>
                  <a:lnTo>
                    <a:pt x="71" y="398"/>
                  </a:lnTo>
                  <a:lnTo>
                    <a:pt x="66" y="392"/>
                  </a:lnTo>
                  <a:lnTo>
                    <a:pt x="61" y="392"/>
                  </a:lnTo>
                  <a:lnTo>
                    <a:pt x="59" y="386"/>
                  </a:lnTo>
                  <a:lnTo>
                    <a:pt x="54" y="383"/>
                  </a:lnTo>
                  <a:lnTo>
                    <a:pt x="50" y="376"/>
                  </a:lnTo>
                  <a:lnTo>
                    <a:pt x="51" y="373"/>
                  </a:lnTo>
                  <a:lnTo>
                    <a:pt x="44" y="364"/>
                  </a:lnTo>
                  <a:lnTo>
                    <a:pt x="39" y="361"/>
                  </a:lnTo>
                  <a:lnTo>
                    <a:pt x="36" y="369"/>
                  </a:lnTo>
                  <a:lnTo>
                    <a:pt x="32" y="371"/>
                  </a:lnTo>
                  <a:lnTo>
                    <a:pt x="31" y="376"/>
                  </a:lnTo>
                  <a:lnTo>
                    <a:pt x="29" y="375"/>
                  </a:lnTo>
                  <a:lnTo>
                    <a:pt x="26" y="369"/>
                  </a:lnTo>
                  <a:lnTo>
                    <a:pt x="22" y="366"/>
                  </a:lnTo>
                  <a:lnTo>
                    <a:pt x="23" y="363"/>
                  </a:lnTo>
                  <a:lnTo>
                    <a:pt x="18" y="358"/>
                  </a:lnTo>
                  <a:lnTo>
                    <a:pt x="26" y="352"/>
                  </a:lnTo>
                  <a:lnTo>
                    <a:pt x="23" y="346"/>
                  </a:lnTo>
                  <a:lnTo>
                    <a:pt x="20" y="346"/>
                  </a:lnTo>
                  <a:lnTo>
                    <a:pt x="17" y="338"/>
                  </a:lnTo>
                  <a:lnTo>
                    <a:pt x="22" y="324"/>
                  </a:lnTo>
                  <a:lnTo>
                    <a:pt x="12" y="315"/>
                  </a:lnTo>
                  <a:lnTo>
                    <a:pt x="11" y="309"/>
                  </a:lnTo>
                  <a:lnTo>
                    <a:pt x="3" y="307"/>
                  </a:lnTo>
                  <a:lnTo>
                    <a:pt x="7" y="295"/>
                  </a:lnTo>
                  <a:lnTo>
                    <a:pt x="3" y="292"/>
                  </a:lnTo>
                  <a:lnTo>
                    <a:pt x="0" y="285"/>
                  </a:lnTo>
                  <a:lnTo>
                    <a:pt x="9" y="281"/>
                  </a:lnTo>
                  <a:lnTo>
                    <a:pt x="14" y="281"/>
                  </a:lnTo>
                  <a:lnTo>
                    <a:pt x="21" y="275"/>
                  </a:lnTo>
                  <a:lnTo>
                    <a:pt x="23" y="291"/>
                  </a:lnTo>
                  <a:lnTo>
                    <a:pt x="34" y="299"/>
                  </a:lnTo>
                  <a:lnTo>
                    <a:pt x="39" y="297"/>
                  </a:lnTo>
                  <a:lnTo>
                    <a:pt x="43" y="298"/>
                  </a:lnTo>
                  <a:lnTo>
                    <a:pt x="44" y="291"/>
                  </a:lnTo>
                  <a:lnTo>
                    <a:pt x="49" y="289"/>
                  </a:lnTo>
                  <a:lnTo>
                    <a:pt x="51" y="287"/>
                  </a:lnTo>
                  <a:lnTo>
                    <a:pt x="55" y="290"/>
                  </a:lnTo>
                  <a:lnTo>
                    <a:pt x="64" y="282"/>
                  </a:lnTo>
                  <a:lnTo>
                    <a:pt x="68" y="281"/>
                  </a:lnTo>
                  <a:lnTo>
                    <a:pt x="70" y="276"/>
                  </a:lnTo>
                  <a:lnTo>
                    <a:pt x="64" y="261"/>
                  </a:lnTo>
                  <a:lnTo>
                    <a:pt x="57" y="255"/>
                  </a:lnTo>
                  <a:lnTo>
                    <a:pt x="61" y="240"/>
                  </a:lnTo>
                  <a:lnTo>
                    <a:pt x="40" y="236"/>
                  </a:lnTo>
                  <a:lnTo>
                    <a:pt x="40" y="232"/>
                  </a:lnTo>
                  <a:lnTo>
                    <a:pt x="26" y="218"/>
                  </a:lnTo>
                  <a:lnTo>
                    <a:pt x="18" y="206"/>
                  </a:lnTo>
                  <a:lnTo>
                    <a:pt x="23" y="198"/>
                  </a:lnTo>
                  <a:lnTo>
                    <a:pt x="18" y="187"/>
                  </a:lnTo>
                  <a:lnTo>
                    <a:pt x="22" y="181"/>
                  </a:lnTo>
                  <a:lnTo>
                    <a:pt x="18" y="176"/>
                  </a:lnTo>
                  <a:lnTo>
                    <a:pt x="34" y="164"/>
                  </a:lnTo>
                  <a:lnTo>
                    <a:pt x="36" y="159"/>
                  </a:lnTo>
                  <a:lnTo>
                    <a:pt x="32" y="155"/>
                  </a:lnTo>
                  <a:close/>
                </a:path>
              </a:pathLst>
            </a:custGeom>
            <a:grpFill/>
            <a:ln w="3175" cap="flat">
              <a:solidFill>
                <a:srgbClr val="007CA8">
                  <a:alpha val="25000"/>
                </a:srgb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黑体" panose="02010609060101010101" pitchFamily="49" charset="-122"/>
              </a:endParaRPr>
            </a:p>
          </p:txBody>
        </p:sp>
        <p:sp>
          <p:nvSpPr>
            <p:cNvPr id="417" name="Freeform 25">
              <a:extLst>
                <a:ext uri="{FF2B5EF4-FFF2-40B4-BE49-F238E27FC236}">
                  <a16:creationId xmlns:a16="http://schemas.microsoft.com/office/drawing/2014/main" id="{CDAB2F12-CE42-41F6-9B43-313092B6E080}"/>
                </a:ext>
              </a:extLst>
            </p:cNvPr>
            <p:cNvSpPr>
              <a:spLocks/>
            </p:cNvSpPr>
            <p:nvPr/>
          </p:nvSpPr>
          <p:spPr bwMode="auto">
            <a:xfrm>
              <a:off x="3482976" y="1971676"/>
              <a:ext cx="1525588" cy="1223963"/>
            </a:xfrm>
            <a:custGeom>
              <a:avLst/>
              <a:gdLst>
                <a:gd name="T0" fmla="*/ 332 w 961"/>
                <a:gd name="T1" fmla="*/ 180 h 771"/>
                <a:gd name="T2" fmla="*/ 451 w 961"/>
                <a:gd name="T3" fmla="*/ 174 h 771"/>
                <a:gd name="T4" fmla="*/ 456 w 961"/>
                <a:gd name="T5" fmla="*/ 259 h 771"/>
                <a:gd name="T6" fmla="*/ 507 w 961"/>
                <a:gd name="T7" fmla="*/ 302 h 771"/>
                <a:gd name="T8" fmla="*/ 548 w 961"/>
                <a:gd name="T9" fmla="*/ 323 h 771"/>
                <a:gd name="T10" fmla="*/ 638 w 961"/>
                <a:gd name="T11" fmla="*/ 272 h 771"/>
                <a:gd name="T12" fmla="*/ 670 w 961"/>
                <a:gd name="T13" fmla="*/ 325 h 771"/>
                <a:gd name="T14" fmla="*/ 695 w 961"/>
                <a:gd name="T15" fmla="*/ 419 h 771"/>
                <a:gd name="T16" fmla="*/ 725 w 961"/>
                <a:gd name="T17" fmla="*/ 432 h 771"/>
                <a:gd name="T18" fmla="*/ 754 w 961"/>
                <a:gd name="T19" fmla="*/ 482 h 771"/>
                <a:gd name="T20" fmla="*/ 758 w 961"/>
                <a:gd name="T21" fmla="*/ 523 h 771"/>
                <a:gd name="T22" fmla="*/ 776 w 961"/>
                <a:gd name="T23" fmla="*/ 544 h 771"/>
                <a:gd name="T24" fmla="*/ 802 w 961"/>
                <a:gd name="T25" fmla="*/ 562 h 771"/>
                <a:gd name="T26" fmla="*/ 813 w 961"/>
                <a:gd name="T27" fmla="*/ 574 h 771"/>
                <a:gd name="T28" fmla="*/ 854 w 961"/>
                <a:gd name="T29" fmla="*/ 539 h 771"/>
                <a:gd name="T30" fmla="*/ 844 w 961"/>
                <a:gd name="T31" fmla="*/ 508 h 771"/>
                <a:gd name="T32" fmla="*/ 830 w 961"/>
                <a:gd name="T33" fmla="*/ 471 h 771"/>
                <a:gd name="T34" fmla="*/ 835 w 961"/>
                <a:gd name="T35" fmla="*/ 440 h 771"/>
                <a:gd name="T36" fmla="*/ 875 w 961"/>
                <a:gd name="T37" fmla="*/ 444 h 771"/>
                <a:gd name="T38" fmla="*/ 919 w 961"/>
                <a:gd name="T39" fmla="*/ 477 h 771"/>
                <a:gd name="T40" fmla="*/ 961 w 961"/>
                <a:gd name="T41" fmla="*/ 497 h 771"/>
                <a:gd name="T42" fmla="*/ 956 w 961"/>
                <a:gd name="T43" fmla="*/ 558 h 771"/>
                <a:gd name="T44" fmla="*/ 902 w 961"/>
                <a:gd name="T45" fmla="*/ 580 h 771"/>
                <a:gd name="T46" fmla="*/ 870 w 961"/>
                <a:gd name="T47" fmla="*/ 607 h 771"/>
                <a:gd name="T48" fmla="*/ 831 w 961"/>
                <a:gd name="T49" fmla="*/ 616 h 771"/>
                <a:gd name="T50" fmla="*/ 841 w 961"/>
                <a:gd name="T51" fmla="*/ 643 h 771"/>
                <a:gd name="T52" fmla="*/ 827 w 961"/>
                <a:gd name="T53" fmla="*/ 682 h 771"/>
                <a:gd name="T54" fmla="*/ 815 w 961"/>
                <a:gd name="T55" fmla="*/ 699 h 771"/>
                <a:gd name="T56" fmla="*/ 786 w 961"/>
                <a:gd name="T57" fmla="*/ 723 h 771"/>
                <a:gd name="T58" fmla="*/ 776 w 961"/>
                <a:gd name="T59" fmla="*/ 751 h 771"/>
                <a:gd name="T60" fmla="*/ 731 w 961"/>
                <a:gd name="T61" fmla="*/ 770 h 771"/>
                <a:gd name="T62" fmla="*/ 699 w 961"/>
                <a:gd name="T63" fmla="*/ 746 h 771"/>
                <a:gd name="T64" fmla="*/ 691 w 961"/>
                <a:gd name="T65" fmla="*/ 713 h 771"/>
                <a:gd name="T66" fmla="*/ 643 w 961"/>
                <a:gd name="T67" fmla="*/ 688 h 771"/>
                <a:gd name="T68" fmla="*/ 624 w 961"/>
                <a:gd name="T69" fmla="*/ 658 h 771"/>
                <a:gd name="T70" fmla="*/ 597 w 961"/>
                <a:gd name="T71" fmla="*/ 665 h 771"/>
                <a:gd name="T72" fmla="*/ 575 w 961"/>
                <a:gd name="T73" fmla="*/ 691 h 771"/>
                <a:gd name="T74" fmla="*/ 570 w 961"/>
                <a:gd name="T75" fmla="*/ 721 h 771"/>
                <a:gd name="T76" fmla="*/ 543 w 961"/>
                <a:gd name="T77" fmla="*/ 724 h 771"/>
                <a:gd name="T78" fmla="*/ 535 w 961"/>
                <a:gd name="T79" fmla="*/ 706 h 771"/>
                <a:gd name="T80" fmla="*/ 506 w 961"/>
                <a:gd name="T81" fmla="*/ 682 h 771"/>
                <a:gd name="T82" fmla="*/ 515 w 961"/>
                <a:gd name="T83" fmla="*/ 653 h 771"/>
                <a:gd name="T84" fmla="*/ 568 w 961"/>
                <a:gd name="T85" fmla="*/ 644 h 771"/>
                <a:gd name="T86" fmla="*/ 552 w 961"/>
                <a:gd name="T87" fmla="*/ 616 h 771"/>
                <a:gd name="T88" fmla="*/ 575 w 961"/>
                <a:gd name="T89" fmla="*/ 574 h 771"/>
                <a:gd name="T90" fmla="*/ 614 w 961"/>
                <a:gd name="T91" fmla="*/ 536 h 771"/>
                <a:gd name="T92" fmla="*/ 593 w 961"/>
                <a:gd name="T93" fmla="*/ 472 h 771"/>
                <a:gd name="T94" fmla="*/ 569 w 961"/>
                <a:gd name="T95" fmla="*/ 419 h 771"/>
                <a:gd name="T96" fmla="*/ 540 w 961"/>
                <a:gd name="T97" fmla="*/ 405 h 771"/>
                <a:gd name="T98" fmla="*/ 441 w 961"/>
                <a:gd name="T99" fmla="*/ 343 h 771"/>
                <a:gd name="T100" fmla="*/ 380 w 961"/>
                <a:gd name="T101" fmla="*/ 307 h 771"/>
                <a:gd name="T102" fmla="*/ 339 w 961"/>
                <a:gd name="T103" fmla="*/ 296 h 771"/>
                <a:gd name="T104" fmla="*/ 257 w 961"/>
                <a:gd name="T105" fmla="*/ 283 h 771"/>
                <a:gd name="T106" fmla="*/ 255 w 961"/>
                <a:gd name="T107" fmla="*/ 330 h 771"/>
                <a:gd name="T108" fmla="*/ 198 w 961"/>
                <a:gd name="T109" fmla="*/ 318 h 771"/>
                <a:gd name="T110" fmla="*/ 144 w 961"/>
                <a:gd name="T111" fmla="*/ 285 h 771"/>
                <a:gd name="T112" fmla="*/ 65 w 961"/>
                <a:gd name="T113" fmla="*/ 277 h 771"/>
                <a:gd name="T114" fmla="*/ 6 w 961"/>
                <a:gd name="T115" fmla="*/ 256 h 771"/>
                <a:gd name="T116" fmla="*/ 116 w 961"/>
                <a:gd name="T117" fmla="*/ 92 h 771"/>
                <a:gd name="T118" fmla="*/ 201 w 961"/>
                <a:gd name="T119" fmla="*/ 14 h 7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961" h="771">
                  <a:moveTo>
                    <a:pt x="267" y="0"/>
                  </a:moveTo>
                  <a:lnTo>
                    <a:pt x="306" y="90"/>
                  </a:lnTo>
                  <a:lnTo>
                    <a:pt x="293" y="106"/>
                  </a:lnTo>
                  <a:lnTo>
                    <a:pt x="314" y="135"/>
                  </a:lnTo>
                  <a:lnTo>
                    <a:pt x="316" y="134"/>
                  </a:lnTo>
                  <a:lnTo>
                    <a:pt x="336" y="152"/>
                  </a:lnTo>
                  <a:lnTo>
                    <a:pt x="338" y="156"/>
                  </a:lnTo>
                  <a:lnTo>
                    <a:pt x="332" y="180"/>
                  </a:lnTo>
                  <a:lnTo>
                    <a:pt x="355" y="179"/>
                  </a:lnTo>
                  <a:lnTo>
                    <a:pt x="368" y="162"/>
                  </a:lnTo>
                  <a:lnTo>
                    <a:pt x="386" y="153"/>
                  </a:lnTo>
                  <a:lnTo>
                    <a:pt x="411" y="154"/>
                  </a:lnTo>
                  <a:lnTo>
                    <a:pt x="417" y="148"/>
                  </a:lnTo>
                  <a:lnTo>
                    <a:pt x="442" y="152"/>
                  </a:lnTo>
                  <a:lnTo>
                    <a:pt x="450" y="164"/>
                  </a:lnTo>
                  <a:lnTo>
                    <a:pt x="451" y="174"/>
                  </a:lnTo>
                  <a:lnTo>
                    <a:pt x="437" y="189"/>
                  </a:lnTo>
                  <a:lnTo>
                    <a:pt x="430" y="204"/>
                  </a:lnTo>
                  <a:lnTo>
                    <a:pt x="413" y="216"/>
                  </a:lnTo>
                  <a:lnTo>
                    <a:pt x="403" y="231"/>
                  </a:lnTo>
                  <a:lnTo>
                    <a:pt x="422" y="230"/>
                  </a:lnTo>
                  <a:lnTo>
                    <a:pt x="437" y="242"/>
                  </a:lnTo>
                  <a:lnTo>
                    <a:pt x="451" y="245"/>
                  </a:lnTo>
                  <a:lnTo>
                    <a:pt x="456" y="259"/>
                  </a:lnTo>
                  <a:lnTo>
                    <a:pt x="467" y="261"/>
                  </a:lnTo>
                  <a:lnTo>
                    <a:pt x="467" y="268"/>
                  </a:lnTo>
                  <a:lnTo>
                    <a:pt x="487" y="268"/>
                  </a:lnTo>
                  <a:lnTo>
                    <a:pt x="487" y="297"/>
                  </a:lnTo>
                  <a:lnTo>
                    <a:pt x="494" y="295"/>
                  </a:lnTo>
                  <a:lnTo>
                    <a:pt x="497" y="302"/>
                  </a:lnTo>
                  <a:lnTo>
                    <a:pt x="509" y="296"/>
                  </a:lnTo>
                  <a:lnTo>
                    <a:pt x="507" y="302"/>
                  </a:lnTo>
                  <a:lnTo>
                    <a:pt x="512" y="308"/>
                  </a:lnTo>
                  <a:lnTo>
                    <a:pt x="517" y="311"/>
                  </a:lnTo>
                  <a:lnTo>
                    <a:pt x="517" y="316"/>
                  </a:lnTo>
                  <a:lnTo>
                    <a:pt x="529" y="319"/>
                  </a:lnTo>
                  <a:lnTo>
                    <a:pt x="534" y="324"/>
                  </a:lnTo>
                  <a:lnTo>
                    <a:pt x="537" y="322"/>
                  </a:lnTo>
                  <a:lnTo>
                    <a:pt x="543" y="324"/>
                  </a:lnTo>
                  <a:lnTo>
                    <a:pt x="548" y="323"/>
                  </a:lnTo>
                  <a:lnTo>
                    <a:pt x="548" y="319"/>
                  </a:lnTo>
                  <a:lnTo>
                    <a:pt x="562" y="307"/>
                  </a:lnTo>
                  <a:lnTo>
                    <a:pt x="546" y="290"/>
                  </a:lnTo>
                  <a:lnTo>
                    <a:pt x="569" y="285"/>
                  </a:lnTo>
                  <a:lnTo>
                    <a:pt x="585" y="279"/>
                  </a:lnTo>
                  <a:lnTo>
                    <a:pt x="593" y="284"/>
                  </a:lnTo>
                  <a:lnTo>
                    <a:pt x="618" y="290"/>
                  </a:lnTo>
                  <a:lnTo>
                    <a:pt x="638" y="272"/>
                  </a:lnTo>
                  <a:lnTo>
                    <a:pt x="668" y="263"/>
                  </a:lnTo>
                  <a:lnTo>
                    <a:pt x="674" y="262"/>
                  </a:lnTo>
                  <a:lnTo>
                    <a:pt x="684" y="266"/>
                  </a:lnTo>
                  <a:lnTo>
                    <a:pt x="681" y="276"/>
                  </a:lnTo>
                  <a:lnTo>
                    <a:pt x="690" y="291"/>
                  </a:lnTo>
                  <a:lnTo>
                    <a:pt x="688" y="303"/>
                  </a:lnTo>
                  <a:lnTo>
                    <a:pt x="680" y="307"/>
                  </a:lnTo>
                  <a:lnTo>
                    <a:pt x="670" y="325"/>
                  </a:lnTo>
                  <a:lnTo>
                    <a:pt x="642" y="343"/>
                  </a:lnTo>
                  <a:lnTo>
                    <a:pt x="647" y="351"/>
                  </a:lnTo>
                  <a:lnTo>
                    <a:pt x="651" y="363"/>
                  </a:lnTo>
                  <a:lnTo>
                    <a:pt x="640" y="368"/>
                  </a:lnTo>
                  <a:lnTo>
                    <a:pt x="642" y="387"/>
                  </a:lnTo>
                  <a:lnTo>
                    <a:pt x="658" y="391"/>
                  </a:lnTo>
                  <a:lnTo>
                    <a:pt x="688" y="420"/>
                  </a:lnTo>
                  <a:lnTo>
                    <a:pt x="695" y="419"/>
                  </a:lnTo>
                  <a:lnTo>
                    <a:pt x="695" y="419"/>
                  </a:lnTo>
                  <a:lnTo>
                    <a:pt x="721" y="419"/>
                  </a:lnTo>
                  <a:lnTo>
                    <a:pt x="718" y="423"/>
                  </a:lnTo>
                  <a:lnTo>
                    <a:pt x="720" y="425"/>
                  </a:lnTo>
                  <a:lnTo>
                    <a:pt x="713" y="430"/>
                  </a:lnTo>
                  <a:lnTo>
                    <a:pt x="715" y="433"/>
                  </a:lnTo>
                  <a:lnTo>
                    <a:pt x="720" y="436"/>
                  </a:lnTo>
                  <a:lnTo>
                    <a:pt x="725" y="432"/>
                  </a:lnTo>
                  <a:lnTo>
                    <a:pt x="729" y="434"/>
                  </a:lnTo>
                  <a:lnTo>
                    <a:pt x="736" y="447"/>
                  </a:lnTo>
                  <a:lnTo>
                    <a:pt x="748" y="451"/>
                  </a:lnTo>
                  <a:lnTo>
                    <a:pt x="749" y="459"/>
                  </a:lnTo>
                  <a:lnTo>
                    <a:pt x="754" y="460"/>
                  </a:lnTo>
                  <a:lnTo>
                    <a:pt x="758" y="466"/>
                  </a:lnTo>
                  <a:lnTo>
                    <a:pt x="751" y="472"/>
                  </a:lnTo>
                  <a:lnTo>
                    <a:pt x="754" y="482"/>
                  </a:lnTo>
                  <a:lnTo>
                    <a:pt x="753" y="484"/>
                  </a:lnTo>
                  <a:lnTo>
                    <a:pt x="759" y="487"/>
                  </a:lnTo>
                  <a:lnTo>
                    <a:pt x="761" y="497"/>
                  </a:lnTo>
                  <a:lnTo>
                    <a:pt x="766" y="502"/>
                  </a:lnTo>
                  <a:lnTo>
                    <a:pt x="769" y="513"/>
                  </a:lnTo>
                  <a:lnTo>
                    <a:pt x="768" y="517"/>
                  </a:lnTo>
                  <a:lnTo>
                    <a:pt x="763" y="517"/>
                  </a:lnTo>
                  <a:lnTo>
                    <a:pt x="758" y="523"/>
                  </a:lnTo>
                  <a:lnTo>
                    <a:pt x="758" y="533"/>
                  </a:lnTo>
                  <a:lnTo>
                    <a:pt x="761" y="535"/>
                  </a:lnTo>
                  <a:lnTo>
                    <a:pt x="760" y="539"/>
                  </a:lnTo>
                  <a:lnTo>
                    <a:pt x="763" y="537"/>
                  </a:lnTo>
                  <a:lnTo>
                    <a:pt x="765" y="542"/>
                  </a:lnTo>
                  <a:lnTo>
                    <a:pt x="771" y="545"/>
                  </a:lnTo>
                  <a:lnTo>
                    <a:pt x="771" y="547"/>
                  </a:lnTo>
                  <a:lnTo>
                    <a:pt x="776" y="544"/>
                  </a:lnTo>
                  <a:lnTo>
                    <a:pt x="783" y="545"/>
                  </a:lnTo>
                  <a:lnTo>
                    <a:pt x="780" y="547"/>
                  </a:lnTo>
                  <a:lnTo>
                    <a:pt x="787" y="556"/>
                  </a:lnTo>
                  <a:lnTo>
                    <a:pt x="788" y="562"/>
                  </a:lnTo>
                  <a:lnTo>
                    <a:pt x="792" y="558"/>
                  </a:lnTo>
                  <a:lnTo>
                    <a:pt x="803" y="562"/>
                  </a:lnTo>
                  <a:lnTo>
                    <a:pt x="802" y="564"/>
                  </a:lnTo>
                  <a:lnTo>
                    <a:pt x="802" y="562"/>
                  </a:lnTo>
                  <a:lnTo>
                    <a:pt x="792" y="564"/>
                  </a:lnTo>
                  <a:lnTo>
                    <a:pt x="792" y="568"/>
                  </a:lnTo>
                  <a:lnTo>
                    <a:pt x="803" y="564"/>
                  </a:lnTo>
                  <a:lnTo>
                    <a:pt x="802" y="567"/>
                  </a:lnTo>
                  <a:lnTo>
                    <a:pt x="804" y="571"/>
                  </a:lnTo>
                  <a:lnTo>
                    <a:pt x="809" y="567"/>
                  </a:lnTo>
                  <a:lnTo>
                    <a:pt x="813" y="568"/>
                  </a:lnTo>
                  <a:lnTo>
                    <a:pt x="813" y="574"/>
                  </a:lnTo>
                  <a:lnTo>
                    <a:pt x="820" y="581"/>
                  </a:lnTo>
                  <a:lnTo>
                    <a:pt x="828" y="571"/>
                  </a:lnTo>
                  <a:lnTo>
                    <a:pt x="825" y="547"/>
                  </a:lnTo>
                  <a:lnTo>
                    <a:pt x="831" y="544"/>
                  </a:lnTo>
                  <a:lnTo>
                    <a:pt x="843" y="548"/>
                  </a:lnTo>
                  <a:lnTo>
                    <a:pt x="843" y="545"/>
                  </a:lnTo>
                  <a:lnTo>
                    <a:pt x="847" y="546"/>
                  </a:lnTo>
                  <a:lnTo>
                    <a:pt x="854" y="539"/>
                  </a:lnTo>
                  <a:lnTo>
                    <a:pt x="849" y="533"/>
                  </a:lnTo>
                  <a:lnTo>
                    <a:pt x="854" y="530"/>
                  </a:lnTo>
                  <a:lnTo>
                    <a:pt x="852" y="528"/>
                  </a:lnTo>
                  <a:lnTo>
                    <a:pt x="855" y="525"/>
                  </a:lnTo>
                  <a:lnTo>
                    <a:pt x="855" y="514"/>
                  </a:lnTo>
                  <a:lnTo>
                    <a:pt x="853" y="516"/>
                  </a:lnTo>
                  <a:lnTo>
                    <a:pt x="848" y="507"/>
                  </a:lnTo>
                  <a:lnTo>
                    <a:pt x="844" y="508"/>
                  </a:lnTo>
                  <a:lnTo>
                    <a:pt x="832" y="504"/>
                  </a:lnTo>
                  <a:lnTo>
                    <a:pt x="831" y="506"/>
                  </a:lnTo>
                  <a:lnTo>
                    <a:pt x="827" y="505"/>
                  </a:lnTo>
                  <a:lnTo>
                    <a:pt x="828" y="489"/>
                  </a:lnTo>
                  <a:lnTo>
                    <a:pt x="820" y="483"/>
                  </a:lnTo>
                  <a:lnTo>
                    <a:pt x="825" y="483"/>
                  </a:lnTo>
                  <a:lnTo>
                    <a:pt x="825" y="479"/>
                  </a:lnTo>
                  <a:lnTo>
                    <a:pt x="830" y="471"/>
                  </a:lnTo>
                  <a:lnTo>
                    <a:pt x="833" y="470"/>
                  </a:lnTo>
                  <a:lnTo>
                    <a:pt x="837" y="471"/>
                  </a:lnTo>
                  <a:lnTo>
                    <a:pt x="837" y="459"/>
                  </a:lnTo>
                  <a:lnTo>
                    <a:pt x="833" y="459"/>
                  </a:lnTo>
                  <a:lnTo>
                    <a:pt x="830" y="451"/>
                  </a:lnTo>
                  <a:lnTo>
                    <a:pt x="833" y="455"/>
                  </a:lnTo>
                  <a:lnTo>
                    <a:pt x="836" y="453"/>
                  </a:lnTo>
                  <a:lnTo>
                    <a:pt x="835" y="440"/>
                  </a:lnTo>
                  <a:lnTo>
                    <a:pt x="843" y="444"/>
                  </a:lnTo>
                  <a:lnTo>
                    <a:pt x="846" y="438"/>
                  </a:lnTo>
                  <a:lnTo>
                    <a:pt x="852" y="443"/>
                  </a:lnTo>
                  <a:lnTo>
                    <a:pt x="852" y="439"/>
                  </a:lnTo>
                  <a:lnTo>
                    <a:pt x="859" y="442"/>
                  </a:lnTo>
                  <a:lnTo>
                    <a:pt x="869" y="439"/>
                  </a:lnTo>
                  <a:lnTo>
                    <a:pt x="875" y="444"/>
                  </a:lnTo>
                  <a:lnTo>
                    <a:pt x="875" y="444"/>
                  </a:lnTo>
                  <a:lnTo>
                    <a:pt x="877" y="456"/>
                  </a:lnTo>
                  <a:lnTo>
                    <a:pt x="887" y="457"/>
                  </a:lnTo>
                  <a:lnTo>
                    <a:pt x="891" y="464"/>
                  </a:lnTo>
                  <a:lnTo>
                    <a:pt x="899" y="462"/>
                  </a:lnTo>
                  <a:lnTo>
                    <a:pt x="913" y="468"/>
                  </a:lnTo>
                  <a:lnTo>
                    <a:pt x="915" y="476"/>
                  </a:lnTo>
                  <a:lnTo>
                    <a:pt x="920" y="474"/>
                  </a:lnTo>
                  <a:lnTo>
                    <a:pt x="919" y="477"/>
                  </a:lnTo>
                  <a:lnTo>
                    <a:pt x="921" y="480"/>
                  </a:lnTo>
                  <a:lnTo>
                    <a:pt x="927" y="483"/>
                  </a:lnTo>
                  <a:lnTo>
                    <a:pt x="932" y="478"/>
                  </a:lnTo>
                  <a:lnTo>
                    <a:pt x="932" y="482"/>
                  </a:lnTo>
                  <a:lnTo>
                    <a:pt x="939" y="483"/>
                  </a:lnTo>
                  <a:lnTo>
                    <a:pt x="944" y="493"/>
                  </a:lnTo>
                  <a:lnTo>
                    <a:pt x="949" y="489"/>
                  </a:lnTo>
                  <a:lnTo>
                    <a:pt x="961" y="497"/>
                  </a:lnTo>
                  <a:lnTo>
                    <a:pt x="958" y="505"/>
                  </a:lnTo>
                  <a:lnTo>
                    <a:pt x="961" y="514"/>
                  </a:lnTo>
                  <a:lnTo>
                    <a:pt x="960" y="523"/>
                  </a:lnTo>
                  <a:lnTo>
                    <a:pt x="958" y="529"/>
                  </a:lnTo>
                  <a:lnTo>
                    <a:pt x="954" y="529"/>
                  </a:lnTo>
                  <a:lnTo>
                    <a:pt x="949" y="533"/>
                  </a:lnTo>
                  <a:lnTo>
                    <a:pt x="950" y="551"/>
                  </a:lnTo>
                  <a:lnTo>
                    <a:pt x="956" y="558"/>
                  </a:lnTo>
                  <a:lnTo>
                    <a:pt x="955" y="573"/>
                  </a:lnTo>
                  <a:lnTo>
                    <a:pt x="948" y="577"/>
                  </a:lnTo>
                  <a:lnTo>
                    <a:pt x="939" y="575"/>
                  </a:lnTo>
                  <a:lnTo>
                    <a:pt x="933" y="579"/>
                  </a:lnTo>
                  <a:lnTo>
                    <a:pt x="930" y="575"/>
                  </a:lnTo>
                  <a:lnTo>
                    <a:pt x="916" y="580"/>
                  </a:lnTo>
                  <a:lnTo>
                    <a:pt x="903" y="576"/>
                  </a:lnTo>
                  <a:lnTo>
                    <a:pt x="902" y="580"/>
                  </a:lnTo>
                  <a:lnTo>
                    <a:pt x="898" y="580"/>
                  </a:lnTo>
                  <a:lnTo>
                    <a:pt x="910" y="598"/>
                  </a:lnTo>
                  <a:lnTo>
                    <a:pt x="906" y="602"/>
                  </a:lnTo>
                  <a:lnTo>
                    <a:pt x="897" y="603"/>
                  </a:lnTo>
                  <a:lnTo>
                    <a:pt x="893" y="601"/>
                  </a:lnTo>
                  <a:lnTo>
                    <a:pt x="891" y="604"/>
                  </a:lnTo>
                  <a:lnTo>
                    <a:pt x="876" y="603"/>
                  </a:lnTo>
                  <a:lnTo>
                    <a:pt x="870" y="607"/>
                  </a:lnTo>
                  <a:lnTo>
                    <a:pt x="869" y="603"/>
                  </a:lnTo>
                  <a:lnTo>
                    <a:pt x="864" y="601"/>
                  </a:lnTo>
                  <a:lnTo>
                    <a:pt x="864" y="597"/>
                  </a:lnTo>
                  <a:lnTo>
                    <a:pt x="853" y="591"/>
                  </a:lnTo>
                  <a:lnTo>
                    <a:pt x="831" y="592"/>
                  </a:lnTo>
                  <a:lnTo>
                    <a:pt x="827" y="598"/>
                  </a:lnTo>
                  <a:lnTo>
                    <a:pt x="832" y="611"/>
                  </a:lnTo>
                  <a:lnTo>
                    <a:pt x="831" y="616"/>
                  </a:lnTo>
                  <a:lnTo>
                    <a:pt x="825" y="620"/>
                  </a:lnTo>
                  <a:lnTo>
                    <a:pt x="826" y="625"/>
                  </a:lnTo>
                  <a:lnTo>
                    <a:pt x="816" y="628"/>
                  </a:lnTo>
                  <a:lnTo>
                    <a:pt x="819" y="633"/>
                  </a:lnTo>
                  <a:lnTo>
                    <a:pt x="826" y="632"/>
                  </a:lnTo>
                  <a:lnTo>
                    <a:pt x="832" y="636"/>
                  </a:lnTo>
                  <a:lnTo>
                    <a:pt x="837" y="642"/>
                  </a:lnTo>
                  <a:lnTo>
                    <a:pt x="841" y="643"/>
                  </a:lnTo>
                  <a:lnTo>
                    <a:pt x="838" y="653"/>
                  </a:lnTo>
                  <a:lnTo>
                    <a:pt x="830" y="649"/>
                  </a:lnTo>
                  <a:lnTo>
                    <a:pt x="827" y="653"/>
                  </a:lnTo>
                  <a:lnTo>
                    <a:pt x="831" y="653"/>
                  </a:lnTo>
                  <a:lnTo>
                    <a:pt x="833" y="660"/>
                  </a:lnTo>
                  <a:lnTo>
                    <a:pt x="828" y="662"/>
                  </a:lnTo>
                  <a:lnTo>
                    <a:pt x="824" y="678"/>
                  </a:lnTo>
                  <a:lnTo>
                    <a:pt x="827" y="682"/>
                  </a:lnTo>
                  <a:lnTo>
                    <a:pt x="826" y="685"/>
                  </a:lnTo>
                  <a:lnTo>
                    <a:pt x="827" y="691"/>
                  </a:lnTo>
                  <a:lnTo>
                    <a:pt x="831" y="693"/>
                  </a:lnTo>
                  <a:lnTo>
                    <a:pt x="833" y="700"/>
                  </a:lnTo>
                  <a:lnTo>
                    <a:pt x="830" y="706"/>
                  </a:lnTo>
                  <a:lnTo>
                    <a:pt x="825" y="704"/>
                  </a:lnTo>
                  <a:lnTo>
                    <a:pt x="824" y="698"/>
                  </a:lnTo>
                  <a:lnTo>
                    <a:pt x="815" y="699"/>
                  </a:lnTo>
                  <a:lnTo>
                    <a:pt x="809" y="704"/>
                  </a:lnTo>
                  <a:lnTo>
                    <a:pt x="804" y="701"/>
                  </a:lnTo>
                  <a:lnTo>
                    <a:pt x="804" y="699"/>
                  </a:lnTo>
                  <a:lnTo>
                    <a:pt x="796" y="699"/>
                  </a:lnTo>
                  <a:lnTo>
                    <a:pt x="788" y="707"/>
                  </a:lnTo>
                  <a:lnTo>
                    <a:pt x="787" y="714"/>
                  </a:lnTo>
                  <a:lnTo>
                    <a:pt x="780" y="714"/>
                  </a:lnTo>
                  <a:lnTo>
                    <a:pt x="786" y="723"/>
                  </a:lnTo>
                  <a:lnTo>
                    <a:pt x="796" y="728"/>
                  </a:lnTo>
                  <a:lnTo>
                    <a:pt x="796" y="731"/>
                  </a:lnTo>
                  <a:lnTo>
                    <a:pt x="794" y="728"/>
                  </a:lnTo>
                  <a:lnTo>
                    <a:pt x="792" y="731"/>
                  </a:lnTo>
                  <a:lnTo>
                    <a:pt x="794" y="731"/>
                  </a:lnTo>
                  <a:lnTo>
                    <a:pt x="793" y="742"/>
                  </a:lnTo>
                  <a:lnTo>
                    <a:pt x="790" y="746"/>
                  </a:lnTo>
                  <a:lnTo>
                    <a:pt x="776" y="751"/>
                  </a:lnTo>
                  <a:lnTo>
                    <a:pt x="768" y="748"/>
                  </a:lnTo>
                  <a:lnTo>
                    <a:pt x="768" y="748"/>
                  </a:lnTo>
                  <a:lnTo>
                    <a:pt x="764" y="747"/>
                  </a:lnTo>
                  <a:lnTo>
                    <a:pt x="760" y="751"/>
                  </a:lnTo>
                  <a:lnTo>
                    <a:pt x="765" y="761"/>
                  </a:lnTo>
                  <a:lnTo>
                    <a:pt x="744" y="771"/>
                  </a:lnTo>
                  <a:lnTo>
                    <a:pt x="741" y="768"/>
                  </a:lnTo>
                  <a:lnTo>
                    <a:pt x="731" y="770"/>
                  </a:lnTo>
                  <a:lnTo>
                    <a:pt x="727" y="767"/>
                  </a:lnTo>
                  <a:lnTo>
                    <a:pt x="721" y="768"/>
                  </a:lnTo>
                  <a:lnTo>
                    <a:pt x="719" y="765"/>
                  </a:lnTo>
                  <a:lnTo>
                    <a:pt x="715" y="767"/>
                  </a:lnTo>
                  <a:lnTo>
                    <a:pt x="712" y="762"/>
                  </a:lnTo>
                  <a:lnTo>
                    <a:pt x="696" y="755"/>
                  </a:lnTo>
                  <a:lnTo>
                    <a:pt x="695" y="746"/>
                  </a:lnTo>
                  <a:lnTo>
                    <a:pt x="699" y="746"/>
                  </a:lnTo>
                  <a:lnTo>
                    <a:pt x="703" y="741"/>
                  </a:lnTo>
                  <a:lnTo>
                    <a:pt x="698" y="739"/>
                  </a:lnTo>
                  <a:lnTo>
                    <a:pt x="701" y="734"/>
                  </a:lnTo>
                  <a:lnTo>
                    <a:pt x="696" y="721"/>
                  </a:lnTo>
                  <a:lnTo>
                    <a:pt x="702" y="722"/>
                  </a:lnTo>
                  <a:lnTo>
                    <a:pt x="703" y="719"/>
                  </a:lnTo>
                  <a:lnTo>
                    <a:pt x="696" y="718"/>
                  </a:lnTo>
                  <a:lnTo>
                    <a:pt x="691" y="713"/>
                  </a:lnTo>
                  <a:lnTo>
                    <a:pt x="687" y="704"/>
                  </a:lnTo>
                  <a:lnTo>
                    <a:pt x="687" y="699"/>
                  </a:lnTo>
                  <a:lnTo>
                    <a:pt x="680" y="693"/>
                  </a:lnTo>
                  <a:lnTo>
                    <a:pt x="663" y="695"/>
                  </a:lnTo>
                  <a:lnTo>
                    <a:pt x="653" y="691"/>
                  </a:lnTo>
                  <a:lnTo>
                    <a:pt x="647" y="694"/>
                  </a:lnTo>
                  <a:lnTo>
                    <a:pt x="648" y="684"/>
                  </a:lnTo>
                  <a:lnTo>
                    <a:pt x="643" y="688"/>
                  </a:lnTo>
                  <a:lnTo>
                    <a:pt x="638" y="689"/>
                  </a:lnTo>
                  <a:lnTo>
                    <a:pt x="626" y="684"/>
                  </a:lnTo>
                  <a:lnTo>
                    <a:pt x="628" y="678"/>
                  </a:lnTo>
                  <a:lnTo>
                    <a:pt x="624" y="673"/>
                  </a:lnTo>
                  <a:lnTo>
                    <a:pt x="626" y="670"/>
                  </a:lnTo>
                  <a:lnTo>
                    <a:pt x="625" y="666"/>
                  </a:lnTo>
                  <a:lnTo>
                    <a:pt x="628" y="664"/>
                  </a:lnTo>
                  <a:lnTo>
                    <a:pt x="624" y="658"/>
                  </a:lnTo>
                  <a:lnTo>
                    <a:pt x="617" y="656"/>
                  </a:lnTo>
                  <a:lnTo>
                    <a:pt x="614" y="649"/>
                  </a:lnTo>
                  <a:lnTo>
                    <a:pt x="610" y="648"/>
                  </a:lnTo>
                  <a:lnTo>
                    <a:pt x="608" y="650"/>
                  </a:lnTo>
                  <a:lnTo>
                    <a:pt x="601" y="651"/>
                  </a:lnTo>
                  <a:lnTo>
                    <a:pt x="598" y="656"/>
                  </a:lnTo>
                  <a:lnTo>
                    <a:pt x="593" y="659"/>
                  </a:lnTo>
                  <a:lnTo>
                    <a:pt x="597" y="665"/>
                  </a:lnTo>
                  <a:lnTo>
                    <a:pt x="582" y="664"/>
                  </a:lnTo>
                  <a:lnTo>
                    <a:pt x="580" y="672"/>
                  </a:lnTo>
                  <a:lnTo>
                    <a:pt x="573" y="671"/>
                  </a:lnTo>
                  <a:lnTo>
                    <a:pt x="568" y="674"/>
                  </a:lnTo>
                  <a:lnTo>
                    <a:pt x="573" y="681"/>
                  </a:lnTo>
                  <a:lnTo>
                    <a:pt x="571" y="685"/>
                  </a:lnTo>
                  <a:lnTo>
                    <a:pt x="576" y="688"/>
                  </a:lnTo>
                  <a:lnTo>
                    <a:pt x="575" y="691"/>
                  </a:lnTo>
                  <a:lnTo>
                    <a:pt x="578" y="689"/>
                  </a:lnTo>
                  <a:lnTo>
                    <a:pt x="578" y="698"/>
                  </a:lnTo>
                  <a:lnTo>
                    <a:pt x="584" y="701"/>
                  </a:lnTo>
                  <a:lnTo>
                    <a:pt x="586" y="710"/>
                  </a:lnTo>
                  <a:lnTo>
                    <a:pt x="579" y="714"/>
                  </a:lnTo>
                  <a:lnTo>
                    <a:pt x="573" y="712"/>
                  </a:lnTo>
                  <a:lnTo>
                    <a:pt x="568" y="718"/>
                  </a:lnTo>
                  <a:lnTo>
                    <a:pt x="570" y="721"/>
                  </a:lnTo>
                  <a:lnTo>
                    <a:pt x="569" y="727"/>
                  </a:lnTo>
                  <a:lnTo>
                    <a:pt x="563" y="723"/>
                  </a:lnTo>
                  <a:lnTo>
                    <a:pt x="561" y="728"/>
                  </a:lnTo>
                  <a:lnTo>
                    <a:pt x="556" y="728"/>
                  </a:lnTo>
                  <a:lnTo>
                    <a:pt x="550" y="734"/>
                  </a:lnTo>
                  <a:lnTo>
                    <a:pt x="546" y="734"/>
                  </a:lnTo>
                  <a:lnTo>
                    <a:pt x="547" y="728"/>
                  </a:lnTo>
                  <a:lnTo>
                    <a:pt x="543" y="724"/>
                  </a:lnTo>
                  <a:lnTo>
                    <a:pt x="550" y="719"/>
                  </a:lnTo>
                  <a:lnTo>
                    <a:pt x="553" y="711"/>
                  </a:lnTo>
                  <a:lnTo>
                    <a:pt x="547" y="699"/>
                  </a:lnTo>
                  <a:lnTo>
                    <a:pt x="545" y="698"/>
                  </a:lnTo>
                  <a:lnTo>
                    <a:pt x="543" y="704"/>
                  </a:lnTo>
                  <a:lnTo>
                    <a:pt x="543" y="704"/>
                  </a:lnTo>
                  <a:lnTo>
                    <a:pt x="541" y="706"/>
                  </a:lnTo>
                  <a:lnTo>
                    <a:pt x="535" y="706"/>
                  </a:lnTo>
                  <a:lnTo>
                    <a:pt x="533" y="694"/>
                  </a:lnTo>
                  <a:lnTo>
                    <a:pt x="526" y="691"/>
                  </a:lnTo>
                  <a:lnTo>
                    <a:pt x="523" y="693"/>
                  </a:lnTo>
                  <a:lnTo>
                    <a:pt x="520" y="696"/>
                  </a:lnTo>
                  <a:lnTo>
                    <a:pt x="511" y="694"/>
                  </a:lnTo>
                  <a:lnTo>
                    <a:pt x="507" y="695"/>
                  </a:lnTo>
                  <a:lnTo>
                    <a:pt x="508" y="685"/>
                  </a:lnTo>
                  <a:lnTo>
                    <a:pt x="506" y="682"/>
                  </a:lnTo>
                  <a:lnTo>
                    <a:pt x="496" y="678"/>
                  </a:lnTo>
                  <a:lnTo>
                    <a:pt x="483" y="658"/>
                  </a:lnTo>
                  <a:lnTo>
                    <a:pt x="486" y="648"/>
                  </a:lnTo>
                  <a:lnTo>
                    <a:pt x="490" y="643"/>
                  </a:lnTo>
                  <a:lnTo>
                    <a:pt x="496" y="643"/>
                  </a:lnTo>
                  <a:lnTo>
                    <a:pt x="500" y="647"/>
                  </a:lnTo>
                  <a:lnTo>
                    <a:pt x="512" y="649"/>
                  </a:lnTo>
                  <a:lnTo>
                    <a:pt x="515" y="653"/>
                  </a:lnTo>
                  <a:lnTo>
                    <a:pt x="534" y="658"/>
                  </a:lnTo>
                  <a:lnTo>
                    <a:pt x="536" y="662"/>
                  </a:lnTo>
                  <a:lnTo>
                    <a:pt x="541" y="665"/>
                  </a:lnTo>
                  <a:lnTo>
                    <a:pt x="548" y="660"/>
                  </a:lnTo>
                  <a:lnTo>
                    <a:pt x="554" y="662"/>
                  </a:lnTo>
                  <a:lnTo>
                    <a:pt x="561" y="650"/>
                  </a:lnTo>
                  <a:lnTo>
                    <a:pt x="565" y="651"/>
                  </a:lnTo>
                  <a:lnTo>
                    <a:pt x="568" y="644"/>
                  </a:lnTo>
                  <a:lnTo>
                    <a:pt x="573" y="644"/>
                  </a:lnTo>
                  <a:lnTo>
                    <a:pt x="567" y="633"/>
                  </a:lnTo>
                  <a:lnTo>
                    <a:pt x="553" y="627"/>
                  </a:lnTo>
                  <a:lnTo>
                    <a:pt x="552" y="621"/>
                  </a:lnTo>
                  <a:lnTo>
                    <a:pt x="546" y="625"/>
                  </a:lnTo>
                  <a:lnTo>
                    <a:pt x="540" y="620"/>
                  </a:lnTo>
                  <a:lnTo>
                    <a:pt x="547" y="614"/>
                  </a:lnTo>
                  <a:lnTo>
                    <a:pt x="552" y="616"/>
                  </a:lnTo>
                  <a:lnTo>
                    <a:pt x="552" y="607"/>
                  </a:lnTo>
                  <a:lnTo>
                    <a:pt x="564" y="597"/>
                  </a:lnTo>
                  <a:lnTo>
                    <a:pt x="574" y="593"/>
                  </a:lnTo>
                  <a:lnTo>
                    <a:pt x="578" y="586"/>
                  </a:lnTo>
                  <a:lnTo>
                    <a:pt x="580" y="586"/>
                  </a:lnTo>
                  <a:lnTo>
                    <a:pt x="578" y="577"/>
                  </a:lnTo>
                  <a:lnTo>
                    <a:pt x="574" y="575"/>
                  </a:lnTo>
                  <a:lnTo>
                    <a:pt x="575" y="574"/>
                  </a:lnTo>
                  <a:lnTo>
                    <a:pt x="575" y="567"/>
                  </a:lnTo>
                  <a:lnTo>
                    <a:pt x="582" y="567"/>
                  </a:lnTo>
                  <a:lnTo>
                    <a:pt x="590" y="557"/>
                  </a:lnTo>
                  <a:lnTo>
                    <a:pt x="601" y="559"/>
                  </a:lnTo>
                  <a:lnTo>
                    <a:pt x="603" y="553"/>
                  </a:lnTo>
                  <a:lnTo>
                    <a:pt x="598" y="539"/>
                  </a:lnTo>
                  <a:lnTo>
                    <a:pt x="604" y="535"/>
                  </a:lnTo>
                  <a:lnTo>
                    <a:pt x="614" y="536"/>
                  </a:lnTo>
                  <a:lnTo>
                    <a:pt x="615" y="522"/>
                  </a:lnTo>
                  <a:lnTo>
                    <a:pt x="610" y="518"/>
                  </a:lnTo>
                  <a:lnTo>
                    <a:pt x="617" y="510"/>
                  </a:lnTo>
                  <a:lnTo>
                    <a:pt x="621" y="510"/>
                  </a:lnTo>
                  <a:lnTo>
                    <a:pt x="607" y="499"/>
                  </a:lnTo>
                  <a:lnTo>
                    <a:pt x="601" y="479"/>
                  </a:lnTo>
                  <a:lnTo>
                    <a:pt x="595" y="477"/>
                  </a:lnTo>
                  <a:lnTo>
                    <a:pt x="593" y="472"/>
                  </a:lnTo>
                  <a:lnTo>
                    <a:pt x="601" y="468"/>
                  </a:lnTo>
                  <a:lnTo>
                    <a:pt x="585" y="453"/>
                  </a:lnTo>
                  <a:lnTo>
                    <a:pt x="586" y="444"/>
                  </a:lnTo>
                  <a:lnTo>
                    <a:pt x="592" y="438"/>
                  </a:lnTo>
                  <a:lnTo>
                    <a:pt x="582" y="428"/>
                  </a:lnTo>
                  <a:lnTo>
                    <a:pt x="579" y="430"/>
                  </a:lnTo>
                  <a:lnTo>
                    <a:pt x="578" y="426"/>
                  </a:lnTo>
                  <a:lnTo>
                    <a:pt x="569" y="419"/>
                  </a:lnTo>
                  <a:lnTo>
                    <a:pt x="558" y="415"/>
                  </a:lnTo>
                  <a:lnTo>
                    <a:pt x="562" y="408"/>
                  </a:lnTo>
                  <a:lnTo>
                    <a:pt x="557" y="404"/>
                  </a:lnTo>
                  <a:lnTo>
                    <a:pt x="556" y="392"/>
                  </a:lnTo>
                  <a:lnTo>
                    <a:pt x="548" y="399"/>
                  </a:lnTo>
                  <a:lnTo>
                    <a:pt x="547" y="411"/>
                  </a:lnTo>
                  <a:lnTo>
                    <a:pt x="542" y="410"/>
                  </a:lnTo>
                  <a:lnTo>
                    <a:pt x="540" y="405"/>
                  </a:lnTo>
                  <a:lnTo>
                    <a:pt x="508" y="386"/>
                  </a:lnTo>
                  <a:lnTo>
                    <a:pt x="502" y="379"/>
                  </a:lnTo>
                  <a:lnTo>
                    <a:pt x="474" y="368"/>
                  </a:lnTo>
                  <a:lnTo>
                    <a:pt x="472" y="357"/>
                  </a:lnTo>
                  <a:lnTo>
                    <a:pt x="456" y="351"/>
                  </a:lnTo>
                  <a:lnTo>
                    <a:pt x="450" y="340"/>
                  </a:lnTo>
                  <a:lnTo>
                    <a:pt x="444" y="337"/>
                  </a:lnTo>
                  <a:lnTo>
                    <a:pt x="441" y="343"/>
                  </a:lnTo>
                  <a:lnTo>
                    <a:pt x="446" y="350"/>
                  </a:lnTo>
                  <a:lnTo>
                    <a:pt x="447" y="358"/>
                  </a:lnTo>
                  <a:lnTo>
                    <a:pt x="417" y="342"/>
                  </a:lnTo>
                  <a:lnTo>
                    <a:pt x="408" y="334"/>
                  </a:lnTo>
                  <a:lnTo>
                    <a:pt x="407" y="328"/>
                  </a:lnTo>
                  <a:lnTo>
                    <a:pt x="403" y="329"/>
                  </a:lnTo>
                  <a:lnTo>
                    <a:pt x="397" y="320"/>
                  </a:lnTo>
                  <a:lnTo>
                    <a:pt x="380" y="307"/>
                  </a:lnTo>
                  <a:lnTo>
                    <a:pt x="383" y="302"/>
                  </a:lnTo>
                  <a:lnTo>
                    <a:pt x="378" y="300"/>
                  </a:lnTo>
                  <a:lnTo>
                    <a:pt x="375" y="302"/>
                  </a:lnTo>
                  <a:lnTo>
                    <a:pt x="366" y="293"/>
                  </a:lnTo>
                  <a:lnTo>
                    <a:pt x="362" y="293"/>
                  </a:lnTo>
                  <a:lnTo>
                    <a:pt x="351" y="303"/>
                  </a:lnTo>
                  <a:lnTo>
                    <a:pt x="344" y="302"/>
                  </a:lnTo>
                  <a:lnTo>
                    <a:pt x="339" y="296"/>
                  </a:lnTo>
                  <a:lnTo>
                    <a:pt x="333" y="296"/>
                  </a:lnTo>
                  <a:lnTo>
                    <a:pt x="332" y="302"/>
                  </a:lnTo>
                  <a:lnTo>
                    <a:pt x="321" y="314"/>
                  </a:lnTo>
                  <a:lnTo>
                    <a:pt x="317" y="310"/>
                  </a:lnTo>
                  <a:lnTo>
                    <a:pt x="297" y="301"/>
                  </a:lnTo>
                  <a:lnTo>
                    <a:pt x="296" y="297"/>
                  </a:lnTo>
                  <a:lnTo>
                    <a:pt x="277" y="285"/>
                  </a:lnTo>
                  <a:lnTo>
                    <a:pt x="257" y="283"/>
                  </a:lnTo>
                  <a:lnTo>
                    <a:pt x="252" y="290"/>
                  </a:lnTo>
                  <a:lnTo>
                    <a:pt x="255" y="295"/>
                  </a:lnTo>
                  <a:lnTo>
                    <a:pt x="252" y="308"/>
                  </a:lnTo>
                  <a:lnTo>
                    <a:pt x="255" y="310"/>
                  </a:lnTo>
                  <a:lnTo>
                    <a:pt x="255" y="322"/>
                  </a:lnTo>
                  <a:lnTo>
                    <a:pt x="251" y="323"/>
                  </a:lnTo>
                  <a:lnTo>
                    <a:pt x="252" y="328"/>
                  </a:lnTo>
                  <a:lnTo>
                    <a:pt x="255" y="330"/>
                  </a:lnTo>
                  <a:lnTo>
                    <a:pt x="254" y="350"/>
                  </a:lnTo>
                  <a:lnTo>
                    <a:pt x="228" y="341"/>
                  </a:lnTo>
                  <a:lnTo>
                    <a:pt x="227" y="334"/>
                  </a:lnTo>
                  <a:lnTo>
                    <a:pt x="215" y="327"/>
                  </a:lnTo>
                  <a:lnTo>
                    <a:pt x="209" y="328"/>
                  </a:lnTo>
                  <a:lnTo>
                    <a:pt x="204" y="324"/>
                  </a:lnTo>
                  <a:lnTo>
                    <a:pt x="201" y="325"/>
                  </a:lnTo>
                  <a:lnTo>
                    <a:pt x="198" y="318"/>
                  </a:lnTo>
                  <a:lnTo>
                    <a:pt x="189" y="317"/>
                  </a:lnTo>
                  <a:lnTo>
                    <a:pt x="182" y="308"/>
                  </a:lnTo>
                  <a:lnTo>
                    <a:pt x="180" y="310"/>
                  </a:lnTo>
                  <a:lnTo>
                    <a:pt x="177" y="308"/>
                  </a:lnTo>
                  <a:lnTo>
                    <a:pt x="170" y="297"/>
                  </a:lnTo>
                  <a:lnTo>
                    <a:pt x="160" y="293"/>
                  </a:lnTo>
                  <a:lnTo>
                    <a:pt x="152" y="283"/>
                  </a:lnTo>
                  <a:lnTo>
                    <a:pt x="144" y="285"/>
                  </a:lnTo>
                  <a:lnTo>
                    <a:pt x="131" y="280"/>
                  </a:lnTo>
                  <a:lnTo>
                    <a:pt x="118" y="280"/>
                  </a:lnTo>
                  <a:lnTo>
                    <a:pt x="112" y="274"/>
                  </a:lnTo>
                  <a:lnTo>
                    <a:pt x="92" y="274"/>
                  </a:lnTo>
                  <a:lnTo>
                    <a:pt x="90" y="272"/>
                  </a:lnTo>
                  <a:lnTo>
                    <a:pt x="75" y="278"/>
                  </a:lnTo>
                  <a:lnTo>
                    <a:pt x="67" y="279"/>
                  </a:lnTo>
                  <a:lnTo>
                    <a:pt x="65" y="277"/>
                  </a:lnTo>
                  <a:lnTo>
                    <a:pt x="56" y="279"/>
                  </a:lnTo>
                  <a:lnTo>
                    <a:pt x="44" y="277"/>
                  </a:lnTo>
                  <a:lnTo>
                    <a:pt x="40" y="282"/>
                  </a:lnTo>
                  <a:lnTo>
                    <a:pt x="17" y="286"/>
                  </a:lnTo>
                  <a:lnTo>
                    <a:pt x="11" y="285"/>
                  </a:lnTo>
                  <a:lnTo>
                    <a:pt x="11" y="285"/>
                  </a:lnTo>
                  <a:lnTo>
                    <a:pt x="11" y="263"/>
                  </a:lnTo>
                  <a:lnTo>
                    <a:pt x="6" y="256"/>
                  </a:lnTo>
                  <a:lnTo>
                    <a:pt x="0" y="231"/>
                  </a:lnTo>
                  <a:lnTo>
                    <a:pt x="9" y="213"/>
                  </a:lnTo>
                  <a:lnTo>
                    <a:pt x="9" y="182"/>
                  </a:lnTo>
                  <a:lnTo>
                    <a:pt x="36" y="185"/>
                  </a:lnTo>
                  <a:lnTo>
                    <a:pt x="53" y="173"/>
                  </a:lnTo>
                  <a:lnTo>
                    <a:pt x="62" y="152"/>
                  </a:lnTo>
                  <a:lnTo>
                    <a:pt x="75" y="135"/>
                  </a:lnTo>
                  <a:lnTo>
                    <a:pt x="116" y="92"/>
                  </a:lnTo>
                  <a:lnTo>
                    <a:pt x="140" y="80"/>
                  </a:lnTo>
                  <a:lnTo>
                    <a:pt x="167" y="74"/>
                  </a:lnTo>
                  <a:lnTo>
                    <a:pt x="177" y="77"/>
                  </a:lnTo>
                  <a:lnTo>
                    <a:pt x="187" y="76"/>
                  </a:lnTo>
                  <a:lnTo>
                    <a:pt x="195" y="71"/>
                  </a:lnTo>
                  <a:lnTo>
                    <a:pt x="199" y="62"/>
                  </a:lnTo>
                  <a:lnTo>
                    <a:pt x="196" y="54"/>
                  </a:lnTo>
                  <a:lnTo>
                    <a:pt x="201" y="14"/>
                  </a:lnTo>
                  <a:lnTo>
                    <a:pt x="217" y="5"/>
                  </a:lnTo>
                  <a:lnTo>
                    <a:pt x="217" y="5"/>
                  </a:lnTo>
                  <a:lnTo>
                    <a:pt x="235" y="3"/>
                  </a:lnTo>
                  <a:lnTo>
                    <a:pt x="251" y="5"/>
                  </a:lnTo>
                  <a:lnTo>
                    <a:pt x="267" y="0"/>
                  </a:lnTo>
                  <a:close/>
                </a:path>
              </a:pathLst>
            </a:custGeom>
            <a:grpFill/>
            <a:ln w="3175" cap="flat">
              <a:solidFill>
                <a:srgbClr val="007CA8">
                  <a:alpha val="25000"/>
                </a:srgb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黑体" panose="02010609060101010101" pitchFamily="49" charset="-122"/>
              </a:endParaRPr>
            </a:p>
          </p:txBody>
        </p:sp>
        <p:sp>
          <p:nvSpPr>
            <p:cNvPr id="418" name="Freeform 26">
              <a:extLst>
                <a:ext uri="{FF2B5EF4-FFF2-40B4-BE49-F238E27FC236}">
                  <a16:creationId xmlns:a16="http://schemas.microsoft.com/office/drawing/2014/main" id="{14CFA514-90C8-4A4B-BD58-F8418CD865DC}"/>
                </a:ext>
              </a:extLst>
            </p:cNvPr>
            <p:cNvSpPr>
              <a:spLocks/>
            </p:cNvSpPr>
            <p:nvPr/>
          </p:nvSpPr>
          <p:spPr bwMode="auto">
            <a:xfrm>
              <a:off x="4605338" y="3871913"/>
              <a:ext cx="723900" cy="517525"/>
            </a:xfrm>
            <a:custGeom>
              <a:avLst/>
              <a:gdLst>
                <a:gd name="T0" fmla="*/ 312 w 456"/>
                <a:gd name="T1" fmla="*/ 34 h 326"/>
                <a:gd name="T2" fmla="*/ 330 w 456"/>
                <a:gd name="T3" fmla="*/ 12 h 326"/>
                <a:gd name="T4" fmla="*/ 344 w 456"/>
                <a:gd name="T5" fmla="*/ 22 h 326"/>
                <a:gd name="T6" fmla="*/ 369 w 456"/>
                <a:gd name="T7" fmla="*/ 4 h 326"/>
                <a:gd name="T8" fmla="*/ 391 w 456"/>
                <a:gd name="T9" fmla="*/ 0 h 326"/>
                <a:gd name="T10" fmla="*/ 405 w 456"/>
                <a:gd name="T11" fmla="*/ 33 h 326"/>
                <a:gd name="T12" fmla="*/ 419 w 456"/>
                <a:gd name="T13" fmla="*/ 41 h 326"/>
                <a:gd name="T14" fmla="*/ 398 w 456"/>
                <a:gd name="T15" fmla="*/ 78 h 326"/>
                <a:gd name="T16" fmla="*/ 398 w 456"/>
                <a:gd name="T17" fmla="*/ 96 h 326"/>
                <a:gd name="T18" fmla="*/ 419 w 456"/>
                <a:gd name="T19" fmla="*/ 86 h 326"/>
                <a:gd name="T20" fmla="*/ 419 w 456"/>
                <a:gd name="T21" fmla="*/ 114 h 326"/>
                <a:gd name="T22" fmla="*/ 450 w 456"/>
                <a:gd name="T23" fmla="*/ 110 h 326"/>
                <a:gd name="T24" fmla="*/ 452 w 456"/>
                <a:gd name="T25" fmla="*/ 141 h 326"/>
                <a:gd name="T26" fmla="*/ 431 w 456"/>
                <a:gd name="T27" fmla="*/ 170 h 326"/>
                <a:gd name="T28" fmla="*/ 421 w 456"/>
                <a:gd name="T29" fmla="*/ 187 h 326"/>
                <a:gd name="T30" fmla="*/ 417 w 456"/>
                <a:gd name="T31" fmla="*/ 221 h 326"/>
                <a:gd name="T32" fmla="*/ 398 w 456"/>
                <a:gd name="T33" fmla="*/ 243 h 326"/>
                <a:gd name="T34" fmla="*/ 374 w 456"/>
                <a:gd name="T35" fmla="*/ 257 h 326"/>
                <a:gd name="T36" fmla="*/ 366 w 456"/>
                <a:gd name="T37" fmla="*/ 275 h 326"/>
                <a:gd name="T38" fmla="*/ 354 w 456"/>
                <a:gd name="T39" fmla="*/ 295 h 326"/>
                <a:gd name="T40" fmla="*/ 320 w 456"/>
                <a:gd name="T41" fmla="*/ 310 h 326"/>
                <a:gd name="T42" fmla="*/ 312 w 456"/>
                <a:gd name="T43" fmla="*/ 319 h 326"/>
                <a:gd name="T44" fmla="*/ 304 w 456"/>
                <a:gd name="T45" fmla="*/ 304 h 326"/>
                <a:gd name="T46" fmla="*/ 285 w 456"/>
                <a:gd name="T47" fmla="*/ 325 h 326"/>
                <a:gd name="T48" fmla="*/ 275 w 456"/>
                <a:gd name="T49" fmla="*/ 312 h 326"/>
                <a:gd name="T50" fmla="*/ 264 w 456"/>
                <a:gd name="T51" fmla="*/ 312 h 326"/>
                <a:gd name="T52" fmla="*/ 246 w 456"/>
                <a:gd name="T53" fmla="*/ 296 h 326"/>
                <a:gd name="T54" fmla="*/ 235 w 456"/>
                <a:gd name="T55" fmla="*/ 317 h 326"/>
                <a:gd name="T56" fmla="*/ 231 w 456"/>
                <a:gd name="T57" fmla="*/ 314 h 326"/>
                <a:gd name="T58" fmla="*/ 219 w 456"/>
                <a:gd name="T59" fmla="*/ 319 h 326"/>
                <a:gd name="T60" fmla="*/ 180 w 456"/>
                <a:gd name="T61" fmla="*/ 309 h 326"/>
                <a:gd name="T62" fmla="*/ 154 w 456"/>
                <a:gd name="T63" fmla="*/ 292 h 326"/>
                <a:gd name="T64" fmla="*/ 130 w 456"/>
                <a:gd name="T65" fmla="*/ 266 h 326"/>
                <a:gd name="T66" fmla="*/ 135 w 456"/>
                <a:gd name="T67" fmla="*/ 250 h 326"/>
                <a:gd name="T68" fmla="*/ 112 w 456"/>
                <a:gd name="T69" fmla="*/ 233 h 326"/>
                <a:gd name="T70" fmla="*/ 84 w 456"/>
                <a:gd name="T71" fmla="*/ 228 h 326"/>
                <a:gd name="T72" fmla="*/ 63 w 456"/>
                <a:gd name="T73" fmla="*/ 211 h 326"/>
                <a:gd name="T74" fmla="*/ 69 w 456"/>
                <a:gd name="T75" fmla="*/ 196 h 326"/>
                <a:gd name="T76" fmla="*/ 100 w 456"/>
                <a:gd name="T77" fmla="*/ 186 h 326"/>
                <a:gd name="T78" fmla="*/ 86 w 456"/>
                <a:gd name="T79" fmla="*/ 149 h 326"/>
                <a:gd name="T80" fmla="*/ 67 w 456"/>
                <a:gd name="T81" fmla="*/ 148 h 326"/>
                <a:gd name="T82" fmla="*/ 41 w 456"/>
                <a:gd name="T83" fmla="*/ 148 h 326"/>
                <a:gd name="T84" fmla="*/ 28 w 456"/>
                <a:gd name="T85" fmla="*/ 131 h 326"/>
                <a:gd name="T86" fmla="*/ 0 w 456"/>
                <a:gd name="T87" fmla="*/ 115 h 326"/>
                <a:gd name="T88" fmla="*/ 23 w 456"/>
                <a:gd name="T89" fmla="*/ 109 h 326"/>
                <a:gd name="T90" fmla="*/ 56 w 456"/>
                <a:gd name="T91" fmla="*/ 97 h 326"/>
                <a:gd name="T92" fmla="*/ 92 w 456"/>
                <a:gd name="T93" fmla="*/ 116 h 326"/>
                <a:gd name="T94" fmla="*/ 126 w 456"/>
                <a:gd name="T95" fmla="*/ 86 h 326"/>
                <a:gd name="T96" fmla="*/ 152 w 456"/>
                <a:gd name="T97" fmla="*/ 69 h 326"/>
                <a:gd name="T98" fmla="*/ 165 w 456"/>
                <a:gd name="T99" fmla="*/ 56 h 326"/>
                <a:gd name="T100" fmla="*/ 180 w 456"/>
                <a:gd name="T101" fmla="*/ 73 h 326"/>
                <a:gd name="T102" fmla="*/ 198 w 456"/>
                <a:gd name="T103" fmla="*/ 84 h 326"/>
                <a:gd name="T104" fmla="*/ 223 w 456"/>
                <a:gd name="T105" fmla="*/ 66 h 326"/>
                <a:gd name="T106" fmla="*/ 241 w 456"/>
                <a:gd name="T107" fmla="*/ 62 h 326"/>
                <a:gd name="T108" fmla="*/ 254 w 456"/>
                <a:gd name="T109" fmla="*/ 51 h 326"/>
                <a:gd name="T110" fmla="*/ 276 w 456"/>
                <a:gd name="T111" fmla="*/ 56 h 326"/>
                <a:gd name="T112" fmla="*/ 265 w 456"/>
                <a:gd name="T113" fmla="*/ 45 h 326"/>
                <a:gd name="T114" fmla="*/ 282 w 456"/>
                <a:gd name="T115" fmla="*/ 41 h 326"/>
                <a:gd name="T116" fmla="*/ 301 w 456"/>
                <a:gd name="T117" fmla="*/ 24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56" h="326">
                  <a:moveTo>
                    <a:pt x="301" y="24"/>
                  </a:moveTo>
                  <a:lnTo>
                    <a:pt x="304" y="26"/>
                  </a:lnTo>
                  <a:lnTo>
                    <a:pt x="310" y="23"/>
                  </a:lnTo>
                  <a:lnTo>
                    <a:pt x="315" y="27"/>
                  </a:lnTo>
                  <a:lnTo>
                    <a:pt x="312" y="34"/>
                  </a:lnTo>
                  <a:lnTo>
                    <a:pt x="319" y="34"/>
                  </a:lnTo>
                  <a:lnTo>
                    <a:pt x="321" y="32"/>
                  </a:lnTo>
                  <a:lnTo>
                    <a:pt x="320" y="24"/>
                  </a:lnTo>
                  <a:lnTo>
                    <a:pt x="324" y="23"/>
                  </a:lnTo>
                  <a:lnTo>
                    <a:pt x="330" y="12"/>
                  </a:lnTo>
                  <a:lnTo>
                    <a:pt x="333" y="16"/>
                  </a:lnTo>
                  <a:lnTo>
                    <a:pt x="337" y="15"/>
                  </a:lnTo>
                  <a:lnTo>
                    <a:pt x="336" y="23"/>
                  </a:lnTo>
                  <a:lnTo>
                    <a:pt x="342" y="24"/>
                  </a:lnTo>
                  <a:lnTo>
                    <a:pt x="344" y="22"/>
                  </a:lnTo>
                  <a:lnTo>
                    <a:pt x="347" y="28"/>
                  </a:lnTo>
                  <a:lnTo>
                    <a:pt x="352" y="28"/>
                  </a:lnTo>
                  <a:lnTo>
                    <a:pt x="355" y="19"/>
                  </a:lnTo>
                  <a:lnTo>
                    <a:pt x="363" y="15"/>
                  </a:lnTo>
                  <a:lnTo>
                    <a:pt x="369" y="4"/>
                  </a:lnTo>
                  <a:lnTo>
                    <a:pt x="375" y="6"/>
                  </a:lnTo>
                  <a:lnTo>
                    <a:pt x="377" y="5"/>
                  </a:lnTo>
                  <a:lnTo>
                    <a:pt x="378" y="10"/>
                  </a:lnTo>
                  <a:lnTo>
                    <a:pt x="387" y="9"/>
                  </a:lnTo>
                  <a:lnTo>
                    <a:pt x="391" y="0"/>
                  </a:lnTo>
                  <a:lnTo>
                    <a:pt x="392" y="5"/>
                  </a:lnTo>
                  <a:lnTo>
                    <a:pt x="408" y="9"/>
                  </a:lnTo>
                  <a:lnTo>
                    <a:pt x="409" y="17"/>
                  </a:lnTo>
                  <a:lnTo>
                    <a:pt x="404" y="26"/>
                  </a:lnTo>
                  <a:lnTo>
                    <a:pt x="405" y="33"/>
                  </a:lnTo>
                  <a:lnTo>
                    <a:pt x="409" y="35"/>
                  </a:lnTo>
                  <a:lnTo>
                    <a:pt x="413" y="33"/>
                  </a:lnTo>
                  <a:lnTo>
                    <a:pt x="422" y="35"/>
                  </a:lnTo>
                  <a:lnTo>
                    <a:pt x="417" y="36"/>
                  </a:lnTo>
                  <a:lnTo>
                    <a:pt x="419" y="41"/>
                  </a:lnTo>
                  <a:lnTo>
                    <a:pt x="410" y="45"/>
                  </a:lnTo>
                  <a:lnTo>
                    <a:pt x="413" y="52"/>
                  </a:lnTo>
                  <a:lnTo>
                    <a:pt x="410" y="63"/>
                  </a:lnTo>
                  <a:lnTo>
                    <a:pt x="398" y="73"/>
                  </a:lnTo>
                  <a:lnTo>
                    <a:pt x="398" y="78"/>
                  </a:lnTo>
                  <a:lnTo>
                    <a:pt x="392" y="81"/>
                  </a:lnTo>
                  <a:lnTo>
                    <a:pt x="389" y="92"/>
                  </a:lnTo>
                  <a:lnTo>
                    <a:pt x="392" y="97"/>
                  </a:lnTo>
                  <a:lnTo>
                    <a:pt x="396" y="97"/>
                  </a:lnTo>
                  <a:lnTo>
                    <a:pt x="398" y="96"/>
                  </a:lnTo>
                  <a:lnTo>
                    <a:pt x="398" y="90"/>
                  </a:lnTo>
                  <a:lnTo>
                    <a:pt x="408" y="83"/>
                  </a:lnTo>
                  <a:lnTo>
                    <a:pt x="413" y="86"/>
                  </a:lnTo>
                  <a:lnTo>
                    <a:pt x="416" y="84"/>
                  </a:lnTo>
                  <a:lnTo>
                    <a:pt x="419" y="86"/>
                  </a:lnTo>
                  <a:lnTo>
                    <a:pt x="417" y="90"/>
                  </a:lnTo>
                  <a:lnTo>
                    <a:pt x="420" y="91"/>
                  </a:lnTo>
                  <a:lnTo>
                    <a:pt x="419" y="93"/>
                  </a:lnTo>
                  <a:lnTo>
                    <a:pt x="421" y="106"/>
                  </a:lnTo>
                  <a:lnTo>
                    <a:pt x="419" y="114"/>
                  </a:lnTo>
                  <a:lnTo>
                    <a:pt x="426" y="116"/>
                  </a:lnTo>
                  <a:lnTo>
                    <a:pt x="435" y="107"/>
                  </a:lnTo>
                  <a:lnTo>
                    <a:pt x="454" y="109"/>
                  </a:lnTo>
                  <a:lnTo>
                    <a:pt x="454" y="109"/>
                  </a:lnTo>
                  <a:lnTo>
                    <a:pt x="450" y="110"/>
                  </a:lnTo>
                  <a:lnTo>
                    <a:pt x="448" y="116"/>
                  </a:lnTo>
                  <a:lnTo>
                    <a:pt x="453" y="121"/>
                  </a:lnTo>
                  <a:lnTo>
                    <a:pt x="452" y="127"/>
                  </a:lnTo>
                  <a:lnTo>
                    <a:pt x="456" y="135"/>
                  </a:lnTo>
                  <a:lnTo>
                    <a:pt x="452" y="141"/>
                  </a:lnTo>
                  <a:lnTo>
                    <a:pt x="444" y="144"/>
                  </a:lnTo>
                  <a:lnTo>
                    <a:pt x="448" y="160"/>
                  </a:lnTo>
                  <a:lnTo>
                    <a:pt x="443" y="161"/>
                  </a:lnTo>
                  <a:lnTo>
                    <a:pt x="441" y="170"/>
                  </a:lnTo>
                  <a:lnTo>
                    <a:pt x="431" y="170"/>
                  </a:lnTo>
                  <a:lnTo>
                    <a:pt x="430" y="175"/>
                  </a:lnTo>
                  <a:lnTo>
                    <a:pt x="432" y="176"/>
                  </a:lnTo>
                  <a:lnTo>
                    <a:pt x="430" y="181"/>
                  </a:lnTo>
                  <a:lnTo>
                    <a:pt x="421" y="182"/>
                  </a:lnTo>
                  <a:lnTo>
                    <a:pt x="421" y="187"/>
                  </a:lnTo>
                  <a:lnTo>
                    <a:pt x="416" y="192"/>
                  </a:lnTo>
                  <a:lnTo>
                    <a:pt x="414" y="204"/>
                  </a:lnTo>
                  <a:lnTo>
                    <a:pt x="416" y="212"/>
                  </a:lnTo>
                  <a:lnTo>
                    <a:pt x="415" y="217"/>
                  </a:lnTo>
                  <a:lnTo>
                    <a:pt x="417" y="221"/>
                  </a:lnTo>
                  <a:lnTo>
                    <a:pt x="414" y="226"/>
                  </a:lnTo>
                  <a:lnTo>
                    <a:pt x="414" y="229"/>
                  </a:lnTo>
                  <a:lnTo>
                    <a:pt x="405" y="239"/>
                  </a:lnTo>
                  <a:lnTo>
                    <a:pt x="396" y="240"/>
                  </a:lnTo>
                  <a:lnTo>
                    <a:pt x="398" y="243"/>
                  </a:lnTo>
                  <a:lnTo>
                    <a:pt x="396" y="245"/>
                  </a:lnTo>
                  <a:lnTo>
                    <a:pt x="380" y="251"/>
                  </a:lnTo>
                  <a:lnTo>
                    <a:pt x="378" y="250"/>
                  </a:lnTo>
                  <a:lnTo>
                    <a:pt x="377" y="257"/>
                  </a:lnTo>
                  <a:lnTo>
                    <a:pt x="374" y="257"/>
                  </a:lnTo>
                  <a:lnTo>
                    <a:pt x="375" y="264"/>
                  </a:lnTo>
                  <a:lnTo>
                    <a:pt x="380" y="269"/>
                  </a:lnTo>
                  <a:lnTo>
                    <a:pt x="374" y="269"/>
                  </a:lnTo>
                  <a:lnTo>
                    <a:pt x="370" y="278"/>
                  </a:lnTo>
                  <a:lnTo>
                    <a:pt x="366" y="275"/>
                  </a:lnTo>
                  <a:lnTo>
                    <a:pt x="363" y="278"/>
                  </a:lnTo>
                  <a:lnTo>
                    <a:pt x="358" y="274"/>
                  </a:lnTo>
                  <a:lnTo>
                    <a:pt x="354" y="277"/>
                  </a:lnTo>
                  <a:lnTo>
                    <a:pt x="353" y="275"/>
                  </a:lnTo>
                  <a:lnTo>
                    <a:pt x="354" y="295"/>
                  </a:lnTo>
                  <a:lnTo>
                    <a:pt x="350" y="293"/>
                  </a:lnTo>
                  <a:lnTo>
                    <a:pt x="347" y="295"/>
                  </a:lnTo>
                  <a:lnTo>
                    <a:pt x="331" y="295"/>
                  </a:lnTo>
                  <a:lnTo>
                    <a:pt x="326" y="309"/>
                  </a:lnTo>
                  <a:lnTo>
                    <a:pt x="320" y="310"/>
                  </a:lnTo>
                  <a:lnTo>
                    <a:pt x="318" y="308"/>
                  </a:lnTo>
                  <a:lnTo>
                    <a:pt x="316" y="315"/>
                  </a:lnTo>
                  <a:lnTo>
                    <a:pt x="316" y="315"/>
                  </a:lnTo>
                  <a:lnTo>
                    <a:pt x="318" y="323"/>
                  </a:lnTo>
                  <a:lnTo>
                    <a:pt x="312" y="319"/>
                  </a:lnTo>
                  <a:lnTo>
                    <a:pt x="312" y="313"/>
                  </a:lnTo>
                  <a:lnTo>
                    <a:pt x="310" y="315"/>
                  </a:lnTo>
                  <a:lnTo>
                    <a:pt x="308" y="314"/>
                  </a:lnTo>
                  <a:lnTo>
                    <a:pt x="307" y="304"/>
                  </a:lnTo>
                  <a:lnTo>
                    <a:pt x="304" y="304"/>
                  </a:lnTo>
                  <a:lnTo>
                    <a:pt x="307" y="315"/>
                  </a:lnTo>
                  <a:lnTo>
                    <a:pt x="304" y="319"/>
                  </a:lnTo>
                  <a:lnTo>
                    <a:pt x="287" y="325"/>
                  </a:lnTo>
                  <a:lnTo>
                    <a:pt x="286" y="321"/>
                  </a:lnTo>
                  <a:lnTo>
                    <a:pt x="285" y="325"/>
                  </a:lnTo>
                  <a:lnTo>
                    <a:pt x="281" y="326"/>
                  </a:lnTo>
                  <a:lnTo>
                    <a:pt x="274" y="323"/>
                  </a:lnTo>
                  <a:lnTo>
                    <a:pt x="281" y="319"/>
                  </a:lnTo>
                  <a:lnTo>
                    <a:pt x="280" y="315"/>
                  </a:lnTo>
                  <a:lnTo>
                    <a:pt x="275" y="312"/>
                  </a:lnTo>
                  <a:lnTo>
                    <a:pt x="266" y="313"/>
                  </a:lnTo>
                  <a:lnTo>
                    <a:pt x="263" y="308"/>
                  </a:lnTo>
                  <a:lnTo>
                    <a:pt x="264" y="302"/>
                  </a:lnTo>
                  <a:lnTo>
                    <a:pt x="262" y="308"/>
                  </a:lnTo>
                  <a:lnTo>
                    <a:pt x="264" y="312"/>
                  </a:lnTo>
                  <a:lnTo>
                    <a:pt x="257" y="313"/>
                  </a:lnTo>
                  <a:lnTo>
                    <a:pt x="251" y="303"/>
                  </a:lnTo>
                  <a:lnTo>
                    <a:pt x="248" y="306"/>
                  </a:lnTo>
                  <a:lnTo>
                    <a:pt x="246" y="303"/>
                  </a:lnTo>
                  <a:lnTo>
                    <a:pt x="246" y="296"/>
                  </a:lnTo>
                  <a:lnTo>
                    <a:pt x="245" y="295"/>
                  </a:lnTo>
                  <a:lnTo>
                    <a:pt x="240" y="298"/>
                  </a:lnTo>
                  <a:lnTo>
                    <a:pt x="246" y="309"/>
                  </a:lnTo>
                  <a:lnTo>
                    <a:pt x="241" y="315"/>
                  </a:lnTo>
                  <a:lnTo>
                    <a:pt x="235" y="317"/>
                  </a:lnTo>
                  <a:lnTo>
                    <a:pt x="236" y="309"/>
                  </a:lnTo>
                  <a:lnTo>
                    <a:pt x="234" y="313"/>
                  </a:lnTo>
                  <a:lnTo>
                    <a:pt x="234" y="309"/>
                  </a:lnTo>
                  <a:lnTo>
                    <a:pt x="230" y="309"/>
                  </a:lnTo>
                  <a:lnTo>
                    <a:pt x="231" y="314"/>
                  </a:lnTo>
                  <a:lnTo>
                    <a:pt x="224" y="320"/>
                  </a:lnTo>
                  <a:lnTo>
                    <a:pt x="226" y="312"/>
                  </a:lnTo>
                  <a:lnTo>
                    <a:pt x="220" y="315"/>
                  </a:lnTo>
                  <a:lnTo>
                    <a:pt x="223" y="318"/>
                  </a:lnTo>
                  <a:lnTo>
                    <a:pt x="219" y="319"/>
                  </a:lnTo>
                  <a:lnTo>
                    <a:pt x="216" y="317"/>
                  </a:lnTo>
                  <a:lnTo>
                    <a:pt x="209" y="317"/>
                  </a:lnTo>
                  <a:lnTo>
                    <a:pt x="203" y="309"/>
                  </a:lnTo>
                  <a:lnTo>
                    <a:pt x="182" y="314"/>
                  </a:lnTo>
                  <a:lnTo>
                    <a:pt x="180" y="309"/>
                  </a:lnTo>
                  <a:lnTo>
                    <a:pt x="173" y="313"/>
                  </a:lnTo>
                  <a:lnTo>
                    <a:pt x="169" y="304"/>
                  </a:lnTo>
                  <a:lnTo>
                    <a:pt x="165" y="307"/>
                  </a:lnTo>
                  <a:lnTo>
                    <a:pt x="153" y="300"/>
                  </a:lnTo>
                  <a:lnTo>
                    <a:pt x="154" y="292"/>
                  </a:lnTo>
                  <a:lnTo>
                    <a:pt x="148" y="292"/>
                  </a:lnTo>
                  <a:lnTo>
                    <a:pt x="137" y="286"/>
                  </a:lnTo>
                  <a:lnTo>
                    <a:pt x="132" y="289"/>
                  </a:lnTo>
                  <a:lnTo>
                    <a:pt x="132" y="269"/>
                  </a:lnTo>
                  <a:lnTo>
                    <a:pt x="130" y="266"/>
                  </a:lnTo>
                  <a:lnTo>
                    <a:pt x="125" y="266"/>
                  </a:lnTo>
                  <a:lnTo>
                    <a:pt x="126" y="263"/>
                  </a:lnTo>
                  <a:lnTo>
                    <a:pt x="125" y="258"/>
                  </a:lnTo>
                  <a:lnTo>
                    <a:pt x="128" y="249"/>
                  </a:lnTo>
                  <a:lnTo>
                    <a:pt x="135" y="250"/>
                  </a:lnTo>
                  <a:lnTo>
                    <a:pt x="137" y="240"/>
                  </a:lnTo>
                  <a:lnTo>
                    <a:pt x="141" y="235"/>
                  </a:lnTo>
                  <a:lnTo>
                    <a:pt x="123" y="227"/>
                  </a:lnTo>
                  <a:lnTo>
                    <a:pt x="121" y="229"/>
                  </a:lnTo>
                  <a:lnTo>
                    <a:pt x="112" y="233"/>
                  </a:lnTo>
                  <a:lnTo>
                    <a:pt x="108" y="232"/>
                  </a:lnTo>
                  <a:lnTo>
                    <a:pt x="103" y="223"/>
                  </a:lnTo>
                  <a:lnTo>
                    <a:pt x="91" y="223"/>
                  </a:lnTo>
                  <a:lnTo>
                    <a:pt x="91" y="227"/>
                  </a:lnTo>
                  <a:lnTo>
                    <a:pt x="84" y="228"/>
                  </a:lnTo>
                  <a:lnTo>
                    <a:pt x="75" y="218"/>
                  </a:lnTo>
                  <a:lnTo>
                    <a:pt x="65" y="218"/>
                  </a:lnTo>
                  <a:lnTo>
                    <a:pt x="67" y="213"/>
                  </a:lnTo>
                  <a:lnTo>
                    <a:pt x="63" y="211"/>
                  </a:lnTo>
                  <a:lnTo>
                    <a:pt x="63" y="211"/>
                  </a:lnTo>
                  <a:lnTo>
                    <a:pt x="62" y="207"/>
                  </a:lnTo>
                  <a:lnTo>
                    <a:pt x="65" y="203"/>
                  </a:lnTo>
                  <a:lnTo>
                    <a:pt x="70" y="200"/>
                  </a:lnTo>
                  <a:lnTo>
                    <a:pt x="73" y="201"/>
                  </a:lnTo>
                  <a:lnTo>
                    <a:pt x="69" y="196"/>
                  </a:lnTo>
                  <a:lnTo>
                    <a:pt x="79" y="193"/>
                  </a:lnTo>
                  <a:lnTo>
                    <a:pt x="80" y="189"/>
                  </a:lnTo>
                  <a:lnTo>
                    <a:pt x="90" y="190"/>
                  </a:lnTo>
                  <a:lnTo>
                    <a:pt x="91" y="194"/>
                  </a:lnTo>
                  <a:lnTo>
                    <a:pt x="100" y="186"/>
                  </a:lnTo>
                  <a:lnTo>
                    <a:pt x="100" y="171"/>
                  </a:lnTo>
                  <a:lnTo>
                    <a:pt x="103" y="166"/>
                  </a:lnTo>
                  <a:lnTo>
                    <a:pt x="97" y="155"/>
                  </a:lnTo>
                  <a:lnTo>
                    <a:pt x="91" y="149"/>
                  </a:lnTo>
                  <a:lnTo>
                    <a:pt x="86" y="149"/>
                  </a:lnTo>
                  <a:lnTo>
                    <a:pt x="85" y="154"/>
                  </a:lnTo>
                  <a:lnTo>
                    <a:pt x="81" y="155"/>
                  </a:lnTo>
                  <a:lnTo>
                    <a:pt x="78" y="153"/>
                  </a:lnTo>
                  <a:lnTo>
                    <a:pt x="70" y="155"/>
                  </a:lnTo>
                  <a:lnTo>
                    <a:pt x="67" y="148"/>
                  </a:lnTo>
                  <a:lnTo>
                    <a:pt x="63" y="149"/>
                  </a:lnTo>
                  <a:lnTo>
                    <a:pt x="59" y="156"/>
                  </a:lnTo>
                  <a:lnTo>
                    <a:pt x="50" y="150"/>
                  </a:lnTo>
                  <a:lnTo>
                    <a:pt x="46" y="153"/>
                  </a:lnTo>
                  <a:lnTo>
                    <a:pt x="41" y="148"/>
                  </a:lnTo>
                  <a:lnTo>
                    <a:pt x="45" y="146"/>
                  </a:lnTo>
                  <a:lnTo>
                    <a:pt x="41" y="140"/>
                  </a:lnTo>
                  <a:lnTo>
                    <a:pt x="42" y="136"/>
                  </a:lnTo>
                  <a:lnTo>
                    <a:pt x="34" y="129"/>
                  </a:lnTo>
                  <a:lnTo>
                    <a:pt x="28" y="131"/>
                  </a:lnTo>
                  <a:lnTo>
                    <a:pt x="13" y="129"/>
                  </a:lnTo>
                  <a:lnTo>
                    <a:pt x="12" y="137"/>
                  </a:lnTo>
                  <a:lnTo>
                    <a:pt x="7" y="132"/>
                  </a:lnTo>
                  <a:lnTo>
                    <a:pt x="1" y="120"/>
                  </a:lnTo>
                  <a:lnTo>
                    <a:pt x="0" y="115"/>
                  </a:lnTo>
                  <a:lnTo>
                    <a:pt x="2" y="109"/>
                  </a:lnTo>
                  <a:lnTo>
                    <a:pt x="2" y="109"/>
                  </a:lnTo>
                  <a:lnTo>
                    <a:pt x="14" y="116"/>
                  </a:lnTo>
                  <a:lnTo>
                    <a:pt x="22" y="113"/>
                  </a:lnTo>
                  <a:lnTo>
                    <a:pt x="23" y="109"/>
                  </a:lnTo>
                  <a:lnTo>
                    <a:pt x="33" y="106"/>
                  </a:lnTo>
                  <a:lnTo>
                    <a:pt x="35" y="97"/>
                  </a:lnTo>
                  <a:lnTo>
                    <a:pt x="44" y="92"/>
                  </a:lnTo>
                  <a:lnTo>
                    <a:pt x="47" y="97"/>
                  </a:lnTo>
                  <a:lnTo>
                    <a:pt x="56" y="97"/>
                  </a:lnTo>
                  <a:lnTo>
                    <a:pt x="62" y="104"/>
                  </a:lnTo>
                  <a:lnTo>
                    <a:pt x="67" y="104"/>
                  </a:lnTo>
                  <a:lnTo>
                    <a:pt x="79" y="112"/>
                  </a:lnTo>
                  <a:lnTo>
                    <a:pt x="86" y="110"/>
                  </a:lnTo>
                  <a:lnTo>
                    <a:pt x="92" y="116"/>
                  </a:lnTo>
                  <a:lnTo>
                    <a:pt x="102" y="107"/>
                  </a:lnTo>
                  <a:lnTo>
                    <a:pt x="103" y="101"/>
                  </a:lnTo>
                  <a:lnTo>
                    <a:pt x="100" y="95"/>
                  </a:lnTo>
                  <a:lnTo>
                    <a:pt x="118" y="91"/>
                  </a:lnTo>
                  <a:lnTo>
                    <a:pt x="126" y="86"/>
                  </a:lnTo>
                  <a:lnTo>
                    <a:pt x="130" y="81"/>
                  </a:lnTo>
                  <a:lnTo>
                    <a:pt x="145" y="80"/>
                  </a:lnTo>
                  <a:lnTo>
                    <a:pt x="147" y="75"/>
                  </a:lnTo>
                  <a:lnTo>
                    <a:pt x="151" y="76"/>
                  </a:lnTo>
                  <a:lnTo>
                    <a:pt x="152" y="69"/>
                  </a:lnTo>
                  <a:lnTo>
                    <a:pt x="148" y="63"/>
                  </a:lnTo>
                  <a:lnTo>
                    <a:pt x="156" y="58"/>
                  </a:lnTo>
                  <a:lnTo>
                    <a:pt x="154" y="55"/>
                  </a:lnTo>
                  <a:lnTo>
                    <a:pt x="165" y="52"/>
                  </a:lnTo>
                  <a:lnTo>
                    <a:pt x="165" y="56"/>
                  </a:lnTo>
                  <a:lnTo>
                    <a:pt x="171" y="59"/>
                  </a:lnTo>
                  <a:lnTo>
                    <a:pt x="170" y="64"/>
                  </a:lnTo>
                  <a:lnTo>
                    <a:pt x="176" y="66"/>
                  </a:lnTo>
                  <a:lnTo>
                    <a:pt x="178" y="73"/>
                  </a:lnTo>
                  <a:lnTo>
                    <a:pt x="180" y="73"/>
                  </a:lnTo>
                  <a:lnTo>
                    <a:pt x="180" y="78"/>
                  </a:lnTo>
                  <a:lnTo>
                    <a:pt x="191" y="72"/>
                  </a:lnTo>
                  <a:lnTo>
                    <a:pt x="193" y="79"/>
                  </a:lnTo>
                  <a:lnTo>
                    <a:pt x="197" y="76"/>
                  </a:lnTo>
                  <a:lnTo>
                    <a:pt x="198" y="84"/>
                  </a:lnTo>
                  <a:lnTo>
                    <a:pt x="202" y="84"/>
                  </a:lnTo>
                  <a:lnTo>
                    <a:pt x="212" y="79"/>
                  </a:lnTo>
                  <a:lnTo>
                    <a:pt x="218" y="79"/>
                  </a:lnTo>
                  <a:lnTo>
                    <a:pt x="220" y="67"/>
                  </a:lnTo>
                  <a:lnTo>
                    <a:pt x="223" y="66"/>
                  </a:lnTo>
                  <a:lnTo>
                    <a:pt x="220" y="63"/>
                  </a:lnTo>
                  <a:lnTo>
                    <a:pt x="226" y="64"/>
                  </a:lnTo>
                  <a:lnTo>
                    <a:pt x="231" y="57"/>
                  </a:lnTo>
                  <a:lnTo>
                    <a:pt x="236" y="63"/>
                  </a:lnTo>
                  <a:lnTo>
                    <a:pt x="241" y="62"/>
                  </a:lnTo>
                  <a:lnTo>
                    <a:pt x="247" y="70"/>
                  </a:lnTo>
                  <a:lnTo>
                    <a:pt x="247" y="62"/>
                  </a:lnTo>
                  <a:lnTo>
                    <a:pt x="253" y="58"/>
                  </a:lnTo>
                  <a:lnTo>
                    <a:pt x="252" y="55"/>
                  </a:lnTo>
                  <a:lnTo>
                    <a:pt x="254" y="51"/>
                  </a:lnTo>
                  <a:lnTo>
                    <a:pt x="259" y="51"/>
                  </a:lnTo>
                  <a:lnTo>
                    <a:pt x="260" y="57"/>
                  </a:lnTo>
                  <a:lnTo>
                    <a:pt x="268" y="56"/>
                  </a:lnTo>
                  <a:lnTo>
                    <a:pt x="274" y="58"/>
                  </a:lnTo>
                  <a:lnTo>
                    <a:pt x="276" y="56"/>
                  </a:lnTo>
                  <a:lnTo>
                    <a:pt x="274" y="50"/>
                  </a:lnTo>
                  <a:lnTo>
                    <a:pt x="276" y="44"/>
                  </a:lnTo>
                  <a:lnTo>
                    <a:pt x="273" y="44"/>
                  </a:lnTo>
                  <a:lnTo>
                    <a:pt x="268" y="47"/>
                  </a:lnTo>
                  <a:lnTo>
                    <a:pt x="265" y="45"/>
                  </a:lnTo>
                  <a:lnTo>
                    <a:pt x="270" y="44"/>
                  </a:lnTo>
                  <a:lnTo>
                    <a:pt x="271" y="40"/>
                  </a:lnTo>
                  <a:lnTo>
                    <a:pt x="279" y="39"/>
                  </a:lnTo>
                  <a:lnTo>
                    <a:pt x="280" y="43"/>
                  </a:lnTo>
                  <a:lnTo>
                    <a:pt x="282" y="41"/>
                  </a:lnTo>
                  <a:lnTo>
                    <a:pt x="282" y="39"/>
                  </a:lnTo>
                  <a:lnTo>
                    <a:pt x="286" y="45"/>
                  </a:lnTo>
                  <a:lnTo>
                    <a:pt x="292" y="44"/>
                  </a:lnTo>
                  <a:lnTo>
                    <a:pt x="292" y="38"/>
                  </a:lnTo>
                  <a:lnTo>
                    <a:pt x="301" y="24"/>
                  </a:lnTo>
                  <a:close/>
                </a:path>
              </a:pathLst>
            </a:custGeom>
            <a:grpFill/>
            <a:ln w="3175" cap="flat">
              <a:solidFill>
                <a:srgbClr val="007CA8">
                  <a:alpha val="25000"/>
                </a:srgb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黑体" panose="02010609060101010101" pitchFamily="49" charset="-122"/>
              </a:endParaRPr>
            </a:p>
          </p:txBody>
        </p:sp>
        <p:sp>
          <p:nvSpPr>
            <p:cNvPr id="419" name="Freeform 27">
              <a:extLst>
                <a:ext uri="{FF2B5EF4-FFF2-40B4-BE49-F238E27FC236}">
                  <a16:creationId xmlns:a16="http://schemas.microsoft.com/office/drawing/2014/main" id="{BE7FFCB0-E086-4329-8D3F-A39EDE301F5E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6838" y="463551"/>
              <a:ext cx="2765425" cy="2174875"/>
            </a:xfrm>
            <a:custGeom>
              <a:avLst/>
              <a:gdLst>
                <a:gd name="T0" fmla="*/ 1486 w 1742"/>
                <a:gd name="T1" fmla="*/ 104 h 1370"/>
                <a:gd name="T2" fmla="*/ 1540 w 1742"/>
                <a:gd name="T3" fmla="*/ 134 h 1370"/>
                <a:gd name="T4" fmla="*/ 1607 w 1742"/>
                <a:gd name="T5" fmla="*/ 193 h 1370"/>
                <a:gd name="T6" fmla="*/ 1672 w 1742"/>
                <a:gd name="T7" fmla="*/ 180 h 1370"/>
                <a:gd name="T8" fmla="*/ 1741 w 1742"/>
                <a:gd name="T9" fmla="*/ 225 h 1370"/>
                <a:gd name="T10" fmla="*/ 1724 w 1742"/>
                <a:gd name="T11" fmla="*/ 258 h 1370"/>
                <a:gd name="T12" fmla="*/ 1699 w 1742"/>
                <a:gd name="T13" fmla="*/ 309 h 1370"/>
                <a:gd name="T14" fmla="*/ 1686 w 1742"/>
                <a:gd name="T15" fmla="*/ 353 h 1370"/>
                <a:gd name="T16" fmla="*/ 1659 w 1742"/>
                <a:gd name="T17" fmla="*/ 422 h 1370"/>
                <a:gd name="T18" fmla="*/ 1642 w 1742"/>
                <a:gd name="T19" fmla="*/ 482 h 1370"/>
                <a:gd name="T20" fmla="*/ 1547 w 1742"/>
                <a:gd name="T21" fmla="*/ 588 h 1370"/>
                <a:gd name="T22" fmla="*/ 1588 w 1742"/>
                <a:gd name="T23" fmla="*/ 598 h 1370"/>
                <a:gd name="T24" fmla="*/ 1559 w 1742"/>
                <a:gd name="T25" fmla="*/ 630 h 1370"/>
                <a:gd name="T26" fmla="*/ 1521 w 1742"/>
                <a:gd name="T27" fmla="*/ 687 h 1370"/>
                <a:gd name="T28" fmla="*/ 1486 w 1742"/>
                <a:gd name="T29" fmla="*/ 704 h 1370"/>
                <a:gd name="T30" fmla="*/ 1505 w 1742"/>
                <a:gd name="T31" fmla="*/ 784 h 1370"/>
                <a:gd name="T32" fmla="*/ 1569 w 1742"/>
                <a:gd name="T33" fmla="*/ 822 h 1370"/>
                <a:gd name="T34" fmla="*/ 1585 w 1742"/>
                <a:gd name="T35" fmla="*/ 893 h 1370"/>
                <a:gd name="T36" fmla="*/ 1566 w 1742"/>
                <a:gd name="T37" fmla="*/ 943 h 1370"/>
                <a:gd name="T38" fmla="*/ 1508 w 1742"/>
                <a:gd name="T39" fmla="*/ 954 h 1370"/>
                <a:gd name="T40" fmla="*/ 1413 w 1742"/>
                <a:gd name="T41" fmla="*/ 1000 h 1370"/>
                <a:gd name="T42" fmla="*/ 1342 w 1742"/>
                <a:gd name="T43" fmla="*/ 986 h 1370"/>
                <a:gd name="T44" fmla="*/ 1333 w 1742"/>
                <a:gd name="T45" fmla="*/ 1061 h 1370"/>
                <a:gd name="T46" fmla="*/ 1270 w 1742"/>
                <a:gd name="T47" fmla="*/ 1055 h 1370"/>
                <a:gd name="T48" fmla="*/ 1267 w 1742"/>
                <a:gd name="T49" fmla="*/ 1006 h 1370"/>
                <a:gd name="T50" fmla="*/ 1227 w 1742"/>
                <a:gd name="T51" fmla="*/ 966 h 1370"/>
                <a:gd name="T52" fmla="*/ 1163 w 1742"/>
                <a:gd name="T53" fmla="*/ 1015 h 1370"/>
                <a:gd name="T54" fmla="*/ 1094 w 1742"/>
                <a:gd name="T55" fmla="*/ 1036 h 1370"/>
                <a:gd name="T56" fmla="*/ 1066 w 1742"/>
                <a:gd name="T57" fmla="*/ 1002 h 1370"/>
                <a:gd name="T58" fmla="*/ 1013 w 1742"/>
                <a:gd name="T59" fmla="*/ 1074 h 1370"/>
                <a:gd name="T60" fmla="*/ 1011 w 1742"/>
                <a:gd name="T61" fmla="*/ 1131 h 1370"/>
                <a:gd name="T62" fmla="*/ 888 w 1742"/>
                <a:gd name="T63" fmla="*/ 1201 h 1370"/>
                <a:gd name="T64" fmla="*/ 825 w 1742"/>
                <a:gd name="T65" fmla="*/ 1210 h 1370"/>
                <a:gd name="T66" fmla="*/ 753 w 1742"/>
                <a:gd name="T67" fmla="*/ 1253 h 1370"/>
                <a:gd name="T68" fmla="*/ 715 w 1742"/>
                <a:gd name="T69" fmla="*/ 1319 h 1370"/>
                <a:gd name="T70" fmla="*/ 666 w 1742"/>
                <a:gd name="T71" fmla="*/ 1350 h 1370"/>
                <a:gd name="T72" fmla="*/ 571 w 1742"/>
                <a:gd name="T73" fmla="*/ 1284 h 1370"/>
                <a:gd name="T74" fmla="*/ 530 w 1742"/>
                <a:gd name="T75" fmla="*/ 1260 h 1370"/>
                <a:gd name="T76" fmla="*/ 470 w 1742"/>
                <a:gd name="T77" fmla="*/ 1359 h 1370"/>
                <a:gd name="T78" fmla="*/ 375 w 1742"/>
                <a:gd name="T79" fmla="*/ 1293 h 1370"/>
                <a:gd name="T80" fmla="*/ 302 w 1742"/>
                <a:gd name="T81" fmla="*/ 1235 h 1370"/>
                <a:gd name="T82" fmla="*/ 242 w 1742"/>
                <a:gd name="T83" fmla="*/ 1246 h 1370"/>
                <a:gd name="T84" fmla="*/ 163 w 1742"/>
                <a:gd name="T85" fmla="*/ 1154 h 1370"/>
                <a:gd name="T86" fmla="*/ 49 w 1742"/>
                <a:gd name="T87" fmla="*/ 1084 h 1370"/>
                <a:gd name="T88" fmla="*/ 294 w 1742"/>
                <a:gd name="T89" fmla="*/ 995 h 1370"/>
                <a:gd name="T90" fmla="*/ 609 w 1742"/>
                <a:gd name="T91" fmla="*/ 979 h 1370"/>
                <a:gd name="T92" fmla="*/ 782 w 1742"/>
                <a:gd name="T93" fmla="*/ 961 h 1370"/>
                <a:gd name="T94" fmla="*/ 884 w 1742"/>
                <a:gd name="T95" fmla="*/ 850 h 1370"/>
                <a:gd name="T96" fmla="*/ 1037 w 1742"/>
                <a:gd name="T97" fmla="*/ 751 h 1370"/>
                <a:gd name="T98" fmla="*/ 1169 w 1742"/>
                <a:gd name="T99" fmla="*/ 654 h 1370"/>
                <a:gd name="T100" fmla="*/ 1285 w 1742"/>
                <a:gd name="T101" fmla="*/ 610 h 1370"/>
                <a:gd name="T102" fmla="*/ 1346 w 1742"/>
                <a:gd name="T103" fmla="*/ 644 h 1370"/>
                <a:gd name="T104" fmla="*/ 1358 w 1742"/>
                <a:gd name="T105" fmla="*/ 565 h 1370"/>
                <a:gd name="T106" fmla="*/ 1245 w 1742"/>
                <a:gd name="T107" fmla="*/ 502 h 1370"/>
                <a:gd name="T108" fmla="*/ 1123 w 1742"/>
                <a:gd name="T109" fmla="*/ 457 h 1370"/>
                <a:gd name="T110" fmla="*/ 1283 w 1742"/>
                <a:gd name="T111" fmla="*/ 337 h 1370"/>
                <a:gd name="T112" fmla="*/ 1343 w 1742"/>
                <a:gd name="T113" fmla="*/ 252 h 1370"/>
                <a:gd name="T114" fmla="*/ 1402 w 1742"/>
                <a:gd name="T115" fmla="*/ 146 h 1370"/>
                <a:gd name="T116" fmla="*/ 1419 w 1742"/>
                <a:gd name="T117" fmla="*/ 79 h 1370"/>
                <a:gd name="T118" fmla="*/ 1425 w 1742"/>
                <a:gd name="T119" fmla="*/ 6 h 1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742" h="1370">
                  <a:moveTo>
                    <a:pt x="1465" y="0"/>
                  </a:moveTo>
                  <a:lnTo>
                    <a:pt x="1475" y="8"/>
                  </a:lnTo>
                  <a:lnTo>
                    <a:pt x="1475" y="16"/>
                  </a:lnTo>
                  <a:lnTo>
                    <a:pt x="1480" y="19"/>
                  </a:lnTo>
                  <a:lnTo>
                    <a:pt x="1485" y="26"/>
                  </a:lnTo>
                  <a:lnTo>
                    <a:pt x="1471" y="45"/>
                  </a:lnTo>
                  <a:lnTo>
                    <a:pt x="1471" y="49"/>
                  </a:lnTo>
                  <a:lnTo>
                    <a:pt x="1447" y="74"/>
                  </a:lnTo>
                  <a:lnTo>
                    <a:pt x="1454" y="76"/>
                  </a:lnTo>
                  <a:lnTo>
                    <a:pt x="1467" y="87"/>
                  </a:lnTo>
                  <a:lnTo>
                    <a:pt x="1474" y="88"/>
                  </a:lnTo>
                  <a:lnTo>
                    <a:pt x="1479" y="100"/>
                  </a:lnTo>
                  <a:lnTo>
                    <a:pt x="1486" y="104"/>
                  </a:lnTo>
                  <a:lnTo>
                    <a:pt x="1492" y="103"/>
                  </a:lnTo>
                  <a:lnTo>
                    <a:pt x="1505" y="81"/>
                  </a:lnTo>
                  <a:lnTo>
                    <a:pt x="1508" y="86"/>
                  </a:lnTo>
                  <a:lnTo>
                    <a:pt x="1514" y="86"/>
                  </a:lnTo>
                  <a:lnTo>
                    <a:pt x="1520" y="94"/>
                  </a:lnTo>
                  <a:lnTo>
                    <a:pt x="1523" y="93"/>
                  </a:lnTo>
                  <a:lnTo>
                    <a:pt x="1524" y="103"/>
                  </a:lnTo>
                  <a:lnTo>
                    <a:pt x="1543" y="108"/>
                  </a:lnTo>
                  <a:lnTo>
                    <a:pt x="1540" y="117"/>
                  </a:lnTo>
                  <a:lnTo>
                    <a:pt x="1533" y="119"/>
                  </a:lnTo>
                  <a:lnTo>
                    <a:pt x="1533" y="125"/>
                  </a:lnTo>
                  <a:lnTo>
                    <a:pt x="1536" y="133"/>
                  </a:lnTo>
                  <a:lnTo>
                    <a:pt x="1540" y="134"/>
                  </a:lnTo>
                  <a:lnTo>
                    <a:pt x="1538" y="143"/>
                  </a:lnTo>
                  <a:lnTo>
                    <a:pt x="1542" y="154"/>
                  </a:lnTo>
                  <a:lnTo>
                    <a:pt x="1541" y="156"/>
                  </a:lnTo>
                  <a:lnTo>
                    <a:pt x="1549" y="176"/>
                  </a:lnTo>
                  <a:lnTo>
                    <a:pt x="1547" y="183"/>
                  </a:lnTo>
                  <a:lnTo>
                    <a:pt x="1553" y="190"/>
                  </a:lnTo>
                  <a:lnTo>
                    <a:pt x="1555" y="199"/>
                  </a:lnTo>
                  <a:lnTo>
                    <a:pt x="1560" y="197"/>
                  </a:lnTo>
                  <a:lnTo>
                    <a:pt x="1574" y="203"/>
                  </a:lnTo>
                  <a:lnTo>
                    <a:pt x="1596" y="197"/>
                  </a:lnTo>
                  <a:lnTo>
                    <a:pt x="1599" y="190"/>
                  </a:lnTo>
                  <a:lnTo>
                    <a:pt x="1604" y="194"/>
                  </a:lnTo>
                  <a:lnTo>
                    <a:pt x="1607" y="193"/>
                  </a:lnTo>
                  <a:lnTo>
                    <a:pt x="1611" y="200"/>
                  </a:lnTo>
                  <a:lnTo>
                    <a:pt x="1630" y="195"/>
                  </a:lnTo>
                  <a:lnTo>
                    <a:pt x="1637" y="202"/>
                  </a:lnTo>
                  <a:lnTo>
                    <a:pt x="1641" y="202"/>
                  </a:lnTo>
                  <a:lnTo>
                    <a:pt x="1642" y="194"/>
                  </a:lnTo>
                  <a:lnTo>
                    <a:pt x="1646" y="191"/>
                  </a:lnTo>
                  <a:lnTo>
                    <a:pt x="1650" y="193"/>
                  </a:lnTo>
                  <a:lnTo>
                    <a:pt x="1654" y="196"/>
                  </a:lnTo>
                  <a:lnTo>
                    <a:pt x="1660" y="195"/>
                  </a:lnTo>
                  <a:lnTo>
                    <a:pt x="1663" y="191"/>
                  </a:lnTo>
                  <a:lnTo>
                    <a:pt x="1669" y="191"/>
                  </a:lnTo>
                  <a:lnTo>
                    <a:pt x="1674" y="185"/>
                  </a:lnTo>
                  <a:lnTo>
                    <a:pt x="1672" y="180"/>
                  </a:lnTo>
                  <a:lnTo>
                    <a:pt x="1680" y="177"/>
                  </a:lnTo>
                  <a:lnTo>
                    <a:pt x="1681" y="167"/>
                  </a:lnTo>
                  <a:lnTo>
                    <a:pt x="1683" y="165"/>
                  </a:lnTo>
                  <a:lnTo>
                    <a:pt x="1685" y="167"/>
                  </a:lnTo>
                  <a:lnTo>
                    <a:pt x="1698" y="168"/>
                  </a:lnTo>
                  <a:lnTo>
                    <a:pt x="1719" y="196"/>
                  </a:lnTo>
                  <a:lnTo>
                    <a:pt x="1722" y="206"/>
                  </a:lnTo>
                  <a:lnTo>
                    <a:pt x="1728" y="208"/>
                  </a:lnTo>
                  <a:lnTo>
                    <a:pt x="1728" y="214"/>
                  </a:lnTo>
                  <a:lnTo>
                    <a:pt x="1733" y="218"/>
                  </a:lnTo>
                  <a:lnTo>
                    <a:pt x="1737" y="217"/>
                  </a:lnTo>
                  <a:lnTo>
                    <a:pt x="1736" y="220"/>
                  </a:lnTo>
                  <a:lnTo>
                    <a:pt x="1741" y="225"/>
                  </a:lnTo>
                  <a:lnTo>
                    <a:pt x="1739" y="228"/>
                  </a:lnTo>
                  <a:lnTo>
                    <a:pt x="1742" y="231"/>
                  </a:lnTo>
                  <a:lnTo>
                    <a:pt x="1737" y="240"/>
                  </a:lnTo>
                  <a:lnTo>
                    <a:pt x="1734" y="237"/>
                  </a:lnTo>
                  <a:lnTo>
                    <a:pt x="1734" y="241"/>
                  </a:lnTo>
                  <a:lnTo>
                    <a:pt x="1731" y="241"/>
                  </a:lnTo>
                  <a:lnTo>
                    <a:pt x="1732" y="243"/>
                  </a:lnTo>
                  <a:lnTo>
                    <a:pt x="1726" y="248"/>
                  </a:lnTo>
                  <a:lnTo>
                    <a:pt x="1727" y="251"/>
                  </a:lnTo>
                  <a:lnTo>
                    <a:pt x="1724" y="250"/>
                  </a:lnTo>
                  <a:lnTo>
                    <a:pt x="1722" y="252"/>
                  </a:lnTo>
                  <a:lnTo>
                    <a:pt x="1726" y="256"/>
                  </a:lnTo>
                  <a:lnTo>
                    <a:pt x="1724" y="258"/>
                  </a:lnTo>
                  <a:lnTo>
                    <a:pt x="1726" y="270"/>
                  </a:lnTo>
                  <a:lnTo>
                    <a:pt x="1717" y="276"/>
                  </a:lnTo>
                  <a:lnTo>
                    <a:pt x="1719" y="277"/>
                  </a:lnTo>
                  <a:lnTo>
                    <a:pt x="1715" y="281"/>
                  </a:lnTo>
                  <a:lnTo>
                    <a:pt x="1710" y="281"/>
                  </a:lnTo>
                  <a:lnTo>
                    <a:pt x="1711" y="285"/>
                  </a:lnTo>
                  <a:lnTo>
                    <a:pt x="1706" y="283"/>
                  </a:lnTo>
                  <a:lnTo>
                    <a:pt x="1709" y="288"/>
                  </a:lnTo>
                  <a:lnTo>
                    <a:pt x="1708" y="293"/>
                  </a:lnTo>
                  <a:lnTo>
                    <a:pt x="1704" y="294"/>
                  </a:lnTo>
                  <a:lnTo>
                    <a:pt x="1704" y="300"/>
                  </a:lnTo>
                  <a:lnTo>
                    <a:pt x="1697" y="307"/>
                  </a:lnTo>
                  <a:lnTo>
                    <a:pt x="1699" y="309"/>
                  </a:lnTo>
                  <a:lnTo>
                    <a:pt x="1693" y="310"/>
                  </a:lnTo>
                  <a:lnTo>
                    <a:pt x="1693" y="315"/>
                  </a:lnTo>
                  <a:lnTo>
                    <a:pt x="1697" y="316"/>
                  </a:lnTo>
                  <a:lnTo>
                    <a:pt x="1691" y="317"/>
                  </a:lnTo>
                  <a:lnTo>
                    <a:pt x="1694" y="321"/>
                  </a:lnTo>
                  <a:lnTo>
                    <a:pt x="1687" y="326"/>
                  </a:lnTo>
                  <a:lnTo>
                    <a:pt x="1691" y="334"/>
                  </a:lnTo>
                  <a:lnTo>
                    <a:pt x="1689" y="337"/>
                  </a:lnTo>
                  <a:lnTo>
                    <a:pt x="1687" y="338"/>
                  </a:lnTo>
                  <a:lnTo>
                    <a:pt x="1689" y="340"/>
                  </a:lnTo>
                  <a:lnTo>
                    <a:pt x="1689" y="353"/>
                  </a:lnTo>
                  <a:lnTo>
                    <a:pt x="1688" y="356"/>
                  </a:lnTo>
                  <a:lnTo>
                    <a:pt x="1686" y="353"/>
                  </a:lnTo>
                  <a:lnTo>
                    <a:pt x="1685" y="355"/>
                  </a:lnTo>
                  <a:lnTo>
                    <a:pt x="1691" y="360"/>
                  </a:lnTo>
                  <a:lnTo>
                    <a:pt x="1691" y="365"/>
                  </a:lnTo>
                  <a:lnTo>
                    <a:pt x="1688" y="365"/>
                  </a:lnTo>
                  <a:lnTo>
                    <a:pt x="1693" y="373"/>
                  </a:lnTo>
                  <a:lnTo>
                    <a:pt x="1689" y="397"/>
                  </a:lnTo>
                  <a:lnTo>
                    <a:pt x="1683" y="402"/>
                  </a:lnTo>
                  <a:lnTo>
                    <a:pt x="1678" y="399"/>
                  </a:lnTo>
                  <a:lnTo>
                    <a:pt x="1670" y="397"/>
                  </a:lnTo>
                  <a:lnTo>
                    <a:pt x="1665" y="404"/>
                  </a:lnTo>
                  <a:lnTo>
                    <a:pt x="1665" y="410"/>
                  </a:lnTo>
                  <a:lnTo>
                    <a:pt x="1661" y="422"/>
                  </a:lnTo>
                  <a:lnTo>
                    <a:pt x="1659" y="422"/>
                  </a:lnTo>
                  <a:lnTo>
                    <a:pt x="1658" y="429"/>
                  </a:lnTo>
                  <a:lnTo>
                    <a:pt x="1655" y="430"/>
                  </a:lnTo>
                  <a:lnTo>
                    <a:pt x="1653" y="437"/>
                  </a:lnTo>
                  <a:lnTo>
                    <a:pt x="1653" y="447"/>
                  </a:lnTo>
                  <a:lnTo>
                    <a:pt x="1648" y="456"/>
                  </a:lnTo>
                  <a:lnTo>
                    <a:pt x="1649" y="463"/>
                  </a:lnTo>
                  <a:lnTo>
                    <a:pt x="1647" y="470"/>
                  </a:lnTo>
                  <a:lnTo>
                    <a:pt x="1650" y="477"/>
                  </a:lnTo>
                  <a:lnTo>
                    <a:pt x="1647" y="493"/>
                  </a:lnTo>
                  <a:lnTo>
                    <a:pt x="1642" y="497"/>
                  </a:lnTo>
                  <a:lnTo>
                    <a:pt x="1646" y="490"/>
                  </a:lnTo>
                  <a:lnTo>
                    <a:pt x="1641" y="487"/>
                  </a:lnTo>
                  <a:lnTo>
                    <a:pt x="1642" y="482"/>
                  </a:lnTo>
                  <a:lnTo>
                    <a:pt x="1637" y="479"/>
                  </a:lnTo>
                  <a:lnTo>
                    <a:pt x="1635" y="471"/>
                  </a:lnTo>
                  <a:lnTo>
                    <a:pt x="1636" y="460"/>
                  </a:lnTo>
                  <a:lnTo>
                    <a:pt x="1632" y="457"/>
                  </a:lnTo>
                  <a:lnTo>
                    <a:pt x="1616" y="470"/>
                  </a:lnTo>
                  <a:lnTo>
                    <a:pt x="1591" y="501"/>
                  </a:lnTo>
                  <a:lnTo>
                    <a:pt x="1575" y="508"/>
                  </a:lnTo>
                  <a:lnTo>
                    <a:pt x="1566" y="522"/>
                  </a:lnTo>
                  <a:lnTo>
                    <a:pt x="1530" y="545"/>
                  </a:lnTo>
                  <a:lnTo>
                    <a:pt x="1526" y="557"/>
                  </a:lnTo>
                  <a:lnTo>
                    <a:pt x="1519" y="562"/>
                  </a:lnTo>
                  <a:lnTo>
                    <a:pt x="1532" y="582"/>
                  </a:lnTo>
                  <a:lnTo>
                    <a:pt x="1547" y="588"/>
                  </a:lnTo>
                  <a:lnTo>
                    <a:pt x="1542" y="595"/>
                  </a:lnTo>
                  <a:lnTo>
                    <a:pt x="1543" y="599"/>
                  </a:lnTo>
                  <a:lnTo>
                    <a:pt x="1549" y="596"/>
                  </a:lnTo>
                  <a:lnTo>
                    <a:pt x="1549" y="610"/>
                  </a:lnTo>
                  <a:lnTo>
                    <a:pt x="1557" y="618"/>
                  </a:lnTo>
                  <a:lnTo>
                    <a:pt x="1565" y="616"/>
                  </a:lnTo>
                  <a:lnTo>
                    <a:pt x="1569" y="606"/>
                  </a:lnTo>
                  <a:lnTo>
                    <a:pt x="1577" y="605"/>
                  </a:lnTo>
                  <a:lnTo>
                    <a:pt x="1579" y="599"/>
                  </a:lnTo>
                  <a:lnTo>
                    <a:pt x="1575" y="596"/>
                  </a:lnTo>
                  <a:lnTo>
                    <a:pt x="1575" y="593"/>
                  </a:lnTo>
                  <a:lnTo>
                    <a:pt x="1581" y="598"/>
                  </a:lnTo>
                  <a:lnTo>
                    <a:pt x="1588" y="598"/>
                  </a:lnTo>
                  <a:lnTo>
                    <a:pt x="1585" y="606"/>
                  </a:lnTo>
                  <a:lnTo>
                    <a:pt x="1586" y="608"/>
                  </a:lnTo>
                  <a:lnTo>
                    <a:pt x="1590" y="608"/>
                  </a:lnTo>
                  <a:lnTo>
                    <a:pt x="1591" y="602"/>
                  </a:lnTo>
                  <a:lnTo>
                    <a:pt x="1592" y="604"/>
                  </a:lnTo>
                  <a:lnTo>
                    <a:pt x="1593" y="607"/>
                  </a:lnTo>
                  <a:lnTo>
                    <a:pt x="1591" y="608"/>
                  </a:lnTo>
                  <a:lnTo>
                    <a:pt x="1594" y="610"/>
                  </a:lnTo>
                  <a:lnTo>
                    <a:pt x="1592" y="621"/>
                  </a:lnTo>
                  <a:lnTo>
                    <a:pt x="1572" y="623"/>
                  </a:lnTo>
                  <a:lnTo>
                    <a:pt x="1569" y="629"/>
                  </a:lnTo>
                  <a:lnTo>
                    <a:pt x="1559" y="627"/>
                  </a:lnTo>
                  <a:lnTo>
                    <a:pt x="1559" y="630"/>
                  </a:lnTo>
                  <a:lnTo>
                    <a:pt x="1555" y="630"/>
                  </a:lnTo>
                  <a:lnTo>
                    <a:pt x="1557" y="644"/>
                  </a:lnTo>
                  <a:lnTo>
                    <a:pt x="1566" y="658"/>
                  </a:lnTo>
                  <a:lnTo>
                    <a:pt x="1566" y="658"/>
                  </a:lnTo>
                  <a:lnTo>
                    <a:pt x="1562" y="665"/>
                  </a:lnTo>
                  <a:lnTo>
                    <a:pt x="1563" y="668"/>
                  </a:lnTo>
                  <a:lnTo>
                    <a:pt x="1558" y="671"/>
                  </a:lnTo>
                  <a:lnTo>
                    <a:pt x="1543" y="674"/>
                  </a:lnTo>
                  <a:lnTo>
                    <a:pt x="1546" y="691"/>
                  </a:lnTo>
                  <a:lnTo>
                    <a:pt x="1544" y="699"/>
                  </a:lnTo>
                  <a:lnTo>
                    <a:pt x="1538" y="707"/>
                  </a:lnTo>
                  <a:lnTo>
                    <a:pt x="1529" y="699"/>
                  </a:lnTo>
                  <a:lnTo>
                    <a:pt x="1521" y="687"/>
                  </a:lnTo>
                  <a:lnTo>
                    <a:pt x="1518" y="687"/>
                  </a:lnTo>
                  <a:lnTo>
                    <a:pt x="1518" y="691"/>
                  </a:lnTo>
                  <a:lnTo>
                    <a:pt x="1510" y="697"/>
                  </a:lnTo>
                  <a:lnTo>
                    <a:pt x="1501" y="690"/>
                  </a:lnTo>
                  <a:lnTo>
                    <a:pt x="1496" y="681"/>
                  </a:lnTo>
                  <a:lnTo>
                    <a:pt x="1493" y="681"/>
                  </a:lnTo>
                  <a:lnTo>
                    <a:pt x="1486" y="678"/>
                  </a:lnTo>
                  <a:lnTo>
                    <a:pt x="1482" y="680"/>
                  </a:lnTo>
                  <a:lnTo>
                    <a:pt x="1485" y="686"/>
                  </a:lnTo>
                  <a:lnTo>
                    <a:pt x="1480" y="698"/>
                  </a:lnTo>
                  <a:lnTo>
                    <a:pt x="1473" y="701"/>
                  </a:lnTo>
                  <a:lnTo>
                    <a:pt x="1479" y="707"/>
                  </a:lnTo>
                  <a:lnTo>
                    <a:pt x="1486" y="704"/>
                  </a:lnTo>
                  <a:lnTo>
                    <a:pt x="1493" y="707"/>
                  </a:lnTo>
                  <a:lnTo>
                    <a:pt x="1496" y="711"/>
                  </a:lnTo>
                  <a:lnTo>
                    <a:pt x="1493" y="718"/>
                  </a:lnTo>
                  <a:lnTo>
                    <a:pt x="1497" y="724"/>
                  </a:lnTo>
                  <a:lnTo>
                    <a:pt x="1505" y="728"/>
                  </a:lnTo>
                  <a:lnTo>
                    <a:pt x="1504" y="739"/>
                  </a:lnTo>
                  <a:lnTo>
                    <a:pt x="1510" y="743"/>
                  </a:lnTo>
                  <a:lnTo>
                    <a:pt x="1509" y="747"/>
                  </a:lnTo>
                  <a:lnTo>
                    <a:pt x="1503" y="753"/>
                  </a:lnTo>
                  <a:lnTo>
                    <a:pt x="1501" y="772"/>
                  </a:lnTo>
                  <a:lnTo>
                    <a:pt x="1497" y="775"/>
                  </a:lnTo>
                  <a:lnTo>
                    <a:pt x="1502" y="784"/>
                  </a:lnTo>
                  <a:lnTo>
                    <a:pt x="1505" y="784"/>
                  </a:lnTo>
                  <a:lnTo>
                    <a:pt x="1501" y="787"/>
                  </a:lnTo>
                  <a:lnTo>
                    <a:pt x="1503" y="789"/>
                  </a:lnTo>
                  <a:lnTo>
                    <a:pt x="1503" y="801"/>
                  </a:lnTo>
                  <a:lnTo>
                    <a:pt x="1508" y="804"/>
                  </a:lnTo>
                  <a:lnTo>
                    <a:pt x="1509" y="810"/>
                  </a:lnTo>
                  <a:lnTo>
                    <a:pt x="1513" y="811"/>
                  </a:lnTo>
                  <a:lnTo>
                    <a:pt x="1512" y="828"/>
                  </a:lnTo>
                  <a:lnTo>
                    <a:pt x="1525" y="830"/>
                  </a:lnTo>
                  <a:lnTo>
                    <a:pt x="1548" y="816"/>
                  </a:lnTo>
                  <a:lnTo>
                    <a:pt x="1557" y="807"/>
                  </a:lnTo>
                  <a:lnTo>
                    <a:pt x="1564" y="806"/>
                  </a:lnTo>
                  <a:lnTo>
                    <a:pt x="1564" y="819"/>
                  </a:lnTo>
                  <a:lnTo>
                    <a:pt x="1569" y="822"/>
                  </a:lnTo>
                  <a:lnTo>
                    <a:pt x="1574" y="834"/>
                  </a:lnTo>
                  <a:lnTo>
                    <a:pt x="1579" y="836"/>
                  </a:lnTo>
                  <a:lnTo>
                    <a:pt x="1575" y="844"/>
                  </a:lnTo>
                  <a:lnTo>
                    <a:pt x="1585" y="861"/>
                  </a:lnTo>
                  <a:lnTo>
                    <a:pt x="1583" y="869"/>
                  </a:lnTo>
                  <a:lnTo>
                    <a:pt x="1588" y="880"/>
                  </a:lnTo>
                  <a:lnTo>
                    <a:pt x="1586" y="882"/>
                  </a:lnTo>
                  <a:lnTo>
                    <a:pt x="1581" y="882"/>
                  </a:lnTo>
                  <a:lnTo>
                    <a:pt x="1582" y="887"/>
                  </a:lnTo>
                  <a:lnTo>
                    <a:pt x="1575" y="886"/>
                  </a:lnTo>
                  <a:lnTo>
                    <a:pt x="1575" y="891"/>
                  </a:lnTo>
                  <a:lnTo>
                    <a:pt x="1582" y="897"/>
                  </a:lnTo>
                  <a:lnTo>
                    <a:pt x="1585" y="893"/>
                  </a:lnTo>
                  <a:lnTo>
                    <a:pt x="1592" y="901"/>
                  </a:lnTo>
                  <a:lnTo>
                    <a:pt x="1598" y="901"/>
                  </a:lnTo>
                  <a:lnTo>
                    <a:pt x="1598" y="901"/>
                  </a:lnTo>
                  <a:lnTo>
                    <a:pt x="1598" y="902"/>
                  </a:lnTo>
                  <a:lnTo>
                    <a:pt x="1598" y="902"/>
                  </a:lnTo>
                  <a:lnTo>
                    <a:pt x="1598" y="909"/>
                  </a:lnTo>
                  <a:lnTo>
                    <a:pt x="1596" y="910"/>
                  </a:lnTo>
                  <a:lnTo>
                    <a:pt x="1596" y="916"/>
                  </a:lnTo>
                  <a:lnTo>
                    <a:pt x="1591" y="932"/>
                  </a:lnTo>
                  <a:lnTo>
                    <a:pt x="1585" y="929"/>
                  </a:lnTo>
                  <a:lnTo>
                    <a:pt x="1571" y="932"/>
                  </a:lnTo>
                  <a:lnTo>
                    <a:pt x="1566" y="938"/>
                  </a:lnTo>
                  <a:lnTo>
                    <a:pt x="1566" y="943"/>
                  </a:lnTo>
                  <a:lnTo>
                    <a:pt x="1570" y="945"/>
                  </a:lnTo>
                  <a:lnTo>
                    <a:pt x="1560" y="950"/>
                  </a:lnTo>
                  <a:lnTo>
                    <a:pt x="1549" y="950"/>
                  </a:lnTo>
                  <a:lnTo>
                    <a:pt x="1546" y="954"/>
                  </a:lnTo>
                  <a:lnTo>
                    <a:pt x="1540" y="949"/>
                  </a:lnTo>
                  <a:lnTo>
                    <a:pt x="1533" y="950"/>
                  </a:lnTo>
                  <a:lnTo>
                    <a:pt x="1529" y="945"/>
                  </a:lnTo>
                  <a:lnTo>
                    <a:pt x="1518" y="944"/>
                  </a:lnTo>
                  <a:lnTo>
                    <a:pt x="1516" y="945"/>
                  </a:lnTo>
                  <a:lnTo>
                    <a:pt x="1518" y="950"/>
                  </a:lnTo>
                  <a:lnTo>
                    <a:pt x="1523" y="952"/>
                  </a:lnTo>
                  <a:lnTo>
                    <a:pt x="1519" y="958"/>
                  </a:lnTo>
                  <a:lnTo>
                    <a:pt x="1508" y="954"/>
                  </a:lnTo>
                  <a:lnTo>
                    <a:pt x="1505" y="958"/>
                  </a:lnTo>
                  <a:lnTo>
                    <a:pt x="1498" y="954"/>
                  </a:lnTo>
                  <a:lnTo>
                    <a:pt x="1492" y="958"/>
                  </a:lnTo>
                  <a:lnTo>
                    <a:pt x="1487" y="970"/>
                  </a:lnTo>
                  <a:lnTo>
                    <a:pt x="1479" y="977"/>
                  </a:lnTo>
                  <a:lnTo>
                    <a:pt x="1475" y="977"/>
                  </a:lnTo>
                  <a:lnTo>
                    <a:pt x="1470" y="971"/>
                  </a:lnTo>
                  <a:lnTo>
                    <a:pt x="1464" y="972"/>
                  </a:lnTo>
                  <a:lnTo>
                    <a:pt x="1456" y="976"/>
                  </a:lnTo>
                  <a:lnTo>
                    <a:pt x="1452" y="982"/>
                  </a:lnTo>
                  <a:lnTo>
                    <a:pt x="1437" y="993"/>
                  </a:lnTo>
                  <a:lnTo>
                    <a:pt x="1428" y="992"/>
                  </a:lnTo>
                  <a:lnTo>
                    <a:pt x="1413" y="1000"/>
                  </a:lnTo>
                  <a:lnTo>
                    <a:pt x="1410" y="1000"/>
                  </a:lnTo>
                  <a:lnTo>
                    <a:pt x="1403" y="1005"/>
                  </a:lnTo>
                  <a:lnTo>
                    <a:pt x="1403" y="1011"/>
                  </a:lnTo>
                  <a:lnTo>
                    <a:pt x="1392" y="1017"/>
                  </a:lnTo>
                  <a:lnTo>
                    <a:pt x="1380" y="1038"/>
                  </a:lnTo>
                  <a:lnTo>
                    <a:pt x="1376" y="1035"/>
                  </a:lnTo>
                  <a:lnTo>
                    <a:pt x="1378" y="1028"/>
                  </a:lnTo>
                  <a:lnTo>
                    <a:pt x="1365" y="1005"/>
                  </a:lnTo>
                  <a:lnTo>
                    <a:pt x="1365" y="995"/>
                  </a:lnTo>
                  <a:lnTo>
                    <a:pt x="1359" y="996"/>
                  </a:lnTo>
                  <a:lnTo>
                    <a:pt x="1351" y="992"/>
                  </a:lnTo>
                  <a:lnTo>
                    <a:pt x="1345" y="982"/>
                  </a:lnTo>
                  <a:lnTo>
                    <a:pt x="1342" y="986"/>
                  </a:lnTo>
                  <a:lnTo>
                    <a:pt x="1331" y="992"/>
                  </a:lnTo>
                  <a:lnTo>
                    <a:pt x="1329" y="995"/>
                  </a:lnTo>
                  <a:lnTo>
                    <a:pt x="1337" y="1005"/>
                  </a:lnTo>
                  <a:lnTo>
                    <a:pt x="1336" y="1013"/>
                  </a:lnTo>
                  <a:lnTo>
                    <a:pt x="1336" y="1013"/>
                  </a:lnTo>
                  <a:lnTo>
                    <a:pt x="1334" y="1018"/>
                  </a:lnTo>
                  <a:lnTo>
                    <a:pt x="1334" y="1018"/>
                  </a:lnTo>
                  <a:lnTo>
                    <a:pt x="1333" y="1036"/>
                  </a:lnTo>
                  <a:lnTo>
                    <a:pt x="1336" y="1045"/>
                  </a:lnTo>
                  <a:lnTo>
                    <a:pt x="1340" y="1046"/>
                  </a:lnTo>
                  <a:lnTo>
                    <a:pt x="1336" y="1049"/>
                  </a:lnTo>
                  <a:lnTo>
                    <a:pt x="1339" y="1055"/>
                  </a:lnTo>
                  <a:lnTo>
                    <a:pt x="1333" y="1061"/>
                  </a:lnTo>
                  <a:lnTo>
                    <a:pt x="1334" y="1067"/>
                  </a:lnTo>
                  <a:lnTo>
                    <a:pt x="1333" y="1066"/>
                  </a:lnTo>
                  <a:lnTo>
                    <a:pt x="1329" y="1068"/>
                  </a:lnTo>
                  <a:lnTo>
                    <a:pt x="1329" y="1068"/>
                  </a:lnTo>
                  <a:lnTo>
                    <a:pt x="1326" y="1070"/>
                  </a:lnTo>
                  <a:lnTo>
                    <a:pt x="1312" y="1068"/>
                  </a:lnTo>
                  <a:lnTo>
                    <a:pt x="1308" y="1069"/>
                  </a:lnTo>
                  <a:lnTo>
                    <a:pt x="1305" y="1063"/>
                  </a:lnTo>
                  <a:lnTo>
                    <a:pt x="1300" y="1067"/>
                  </a:lnTo>
                  <a:lnTo>
                    <a:pt x="1286" y="1064"/>
                  </a:lnTo>
                  <a:lnTo>
                    <a:pt x="1276" y="1067"/>
                  </a:lnTo>
                  <a:lnTo>
                    <a:pt x="1275" y="1058"/>
                  </a:lnTo>
                  <a:lnTo>
                    <a:pt x="1270" y="1055"/>
                  </a:lnTo>
                  <a:lnTo>
                    <a:pt x="1273" y="1052"/>
                  </a:lnTo>
                  <a:lnTo>
                    <a:pt x="1273" y="1047"/>
                  </a:lnTo>
                  <a:lnTo>
                    <a:pt x="1268" y="1046"/>
                  </a:lnTo>
                  <a:lnTo>
                    <a:pt x="1262" y="1034"/>
                  </a:lnTo>
                  <a:lnTo>
                    <a:pt x="1264" y="1028"/>
                  </a:lnTo>
                  <a:lnTo>
                    <a:pt x="1272" y="1032"/>
                  </a:lnTo>
                  <a:lnTo>
                    <a:pt x="1274" y="1026"/>
                  </a:lnTo>
                  <a:lnTo>
                    <a:pt x="1270" y="1019"/>
                  </a:lnTo>
                  <a:lnTo>
                    <a:pt x="1273" y="1015"/>
                  </a:lnTo>
                  <a:lnTo>
                    <a:pt x="1268" y="1011"/>
                  </a:lnTo>
                  <a:lnTo>
                    <a:pt x="1272" y="1010"/>
                  </a:lnTo>
                  <a:lnTo>
                    <a:pt x="1270" y="1006"/>
                  </a:lnTo>
                  <a:lnTo>
                    <a:pt x="1267" y="1006"/>
                  </a:lnTo>
                  <a:lnTo>
                    <a:pt x="1267" y="1010"/>
                  </a:lnTo>
                  <a:lnTo>
                    <a:pt x="1261" y="1010"/>
                  </a:lnTo>
                  <a:lnTo>
                    <a:pt x="1263" y="1006"/>
                  </a:lnTo>
                  <a:lnTo>
                    <a:pt x="1259" y="1004"/>
                  </a:lnTo>
                  <a:lnTo>
                    <a:pt x="1261" y="999"/>
                  </a:lnTo>
                  <a:lnTo>
                    <a:pt x="1252" y="993"/>
                  </a:lnTo>
                  <a:lnTo>
                    <a:pt x="1258" y="989"/>
                  </a:lnTo>
                  <a:lnTo>
                    <a:pt x="1255" y="984"/>
                  </a:lnTo>
                  <a:lnTo>
                    <a:pt x="1256" y="981"/>
                  </a:lnTo>
                  <a:lnTo>
                    <a:pt x="1242" y="964"/>
                  </a:lnTo>
                  <a:lnTo>
                    <a:pt x="1230" y="967"/>
                  </a:lnTo>
                  <a:lnTo>
                    <a:pt x="1227" y="964"/>
                  </a:lnTo>
                  <a:lnTo>
                    <a:pt x="1227" y="966"/>
                  </a:lnTo>
                  <a:lnTo>
                    <a:pt x="1223" y="965"/>
                  </a:lnTo>
                  <a:lnTo>
                    <a:pt x="1222" y="970"/>
                  </a:lnTo>
                  <a:lnTo>
                    <a:pt x="1217" y="976"/>
                  </a:lnTo>
                  <a:lnTo>
                    <a:pt x="1200" y="973"/>
                  </a:lnTo>
                  <a:lnTo>
                    <a:pt x="1189" y="979"/>
                  </a:lnTo>
                  <a:lnTo>
                    <a:pt x="1189" y="996"/>
                  </a:lnTo>
                  <a:lnTo>
                    <a:pt x="1181" y="996"/>
                  </a:lnTo>
                  <a:lnTo>
                    <a:pt x="1186" y="1004"/>
                  </a:lnTo>
                  <a:lnTo>
                    <a:pt x="1186" y="1011"/>
                  </a:lnTo>
                  <a:lnTo>
                    <a:pt x="1179" y="1015"/>
                  </a:lnTo>
                  <a:lnTo>
                    <a:pt x="1178" y="1018"/>
                  </a:lnTo>
                  <a:lnTo>
                    <a:pt x="1167" y="1018"/>
                  </a:lnTo>
                  <a:lnTo>
                    <a:pt x="1163" y="1015"/>
                  </a:lnTo>
                  <a:lnTo>
                    <a:pt x="1157" y="1017"/>
                  </a:lnTo>
                  <a:lnTo>
                    <a:pt x="1158" y="1013"/>
                  </a:lnTo>
                  <a:lnTo>
                    <a:pt x="1153" y="1012"/>
                  </a:lnTo>
                  <a:lnTo>
                    <a:pt x="1147" y="1018"/>
                  </a:lnTo>
                  <a:lnTo>
                    <a:pt x="1145" y="1024"/>
                  </a:lnTo>
                  <a:lnTo>
                    <a:pt x="1140" y="1024"/>
                  </a:lnTo>
                  <a:lnTo>
                    <a:pt x="1140" y="1030"/>
                  </a:lnTo>
                  <a:lnTo>
                    <a:pt x="1136" y="1032"/>
                  </a:lnTo>
                  <a:lnTo>
                    <a:pt x="1133" y="1030"/>
                  </a:lnTo>
                  <a:lnTo>
                    <a:pt x="1129" y="1017"/>
                  </a:lnTo>
                  <a:lnTo>
                    <a:pt x="1123" y="1018"/>
                  </a:lnTo>
                  <a:lnTo>
                    <a:pt x="1112" y="1027"/>
                  </a:lnTo>
                  <a:lnTo>
                    <a:pt x="1094" y="1036"/>
                  </a:lnTo>
                  <a:lnTo>
                    <a:pt x="1093" y="1039"/>
                  </a:lnTo>
                  <a:lnTo>
                    <a:pt x="1095" y="1044"/>
                  </a:lnTo>
                  <a:lnTo>
                    <a:pt x="1091" y="1045"/>
                  </a:lnTo>
                  <a:lnTo>
                    <a:pt x="1090" y="1042"/>
                  </a:lnTo>
                  <a:lnTo>
                    <a:pt x="1088" y="1046"/>
                  </a:lnTo>
                  <a:lnTo>
                    <a:pt x="1080" y="1042"/>
                  </a:lnTo>
                  <a:lnTo>
                    <a:pt x="1066" y="1046"/>
                  </a:lnTo>
                  <a:lnTo>
                    <a:pt x="1067" y="1038"/>
                  </a:lnTo>
                  <a:lnTo>
                    <a:pt x="1066" y="1029"/>
                  </a:lnTo>
                  <a:lnTo>
                    <a:pt x="1071" y="1027"/>
                  </a:lnTo>
                  <a:lnTo>
                    <a:pt x="1067" y="1013"/>
                  </a:lnTo>
                  <a:lnTo>
                    <a:pt x="1063" y="1009"/>
                  </a:lnTo>
                  <a:lnTo>
                    <a:pt x="1066" y="1002"/>
                  </a:lnTo>
                  <a:lnTo>
                    <a:pt x="1062" y="1000"/>
                  </a:lnTo>
                  <a:lnTo>
                    <a:pt x="1058" y="1005"/>
                  </a:lnTo>
                  <a:lnTo>
                    <a:pt x="1047" y="1002"/>
                  </a:lnTo>
                  <a:lnTo>
                    <a:pt x="1044" y="1004"/>
                  </a:lnTo>
                  <a:lnTo>
                    <a:pt x="1043" y="1016"/>
                  </a:lnTo>
                  <a:lnTo>
                    <a:pt x="1033" y="1019"/>
                  </a:lnTo>
                  <a:lnTo>
                    <a:pt x="1026" y="1029"/>
                  </a:lnTo>
                  <a:lnTo>
                    <a:pt x="1028" y="1052"/>
                  </a:lnTo>
                  <a:lnTo>
                    <a:pt x="1015" y="1051"/>
                  </a:lnTo>
                  <a:lnTo>
                    <a:pt x="1005" y="1058"/>
                  </a:lnTo>
                  <a:lnTo>
                    <a:pt x="1010" y="1062"/>
                  </a:lnTo>
                  <a:lnTo>
                    <a:pt x="1009" y="1070"/>
                  </a:lnTo>
                  <a:lnTo>
                    <a:pt x="1013" y="1074"/>
                  </a:lnTo>
                  <a:lnTo>
                    <a:pt x="1012" y="1079"/>
                  </a:lnTo>
                  <a:lnTo>
                    <a:pt x="1007" y="1079"/>
                  </a:lnTo>
                  <a:lnTo>
                    <a:pt x="1002" y="1085"/>
                  </a:lnTo>
                  <a:lnTo>
                    <a:pt x="1011" y="1093"/>
                  </a:lnTo>
                  <a:lnTo>
                    <a:pt x="1017" y="1104"/>
                  </a:lnTo>
                  <a:lnTo>
                    <a:pt x="1016" y="1107"/>
                  </a:lnTo>
                  <a:lnTo>
                    <a:pt x="1021" y="1113"/>
                  </a:lnTo>
                  <a:lnTo>
                    <a:pt x="1021" y="1113"/>
                  </a:lnTo>
                  <a:lnTo>
                    <a:pt x="1021" y="1113"/>
                  </a:lnTo>
                  <a:lnTo>
                    <a:pt x="1021" y="1113"/>
                  </a:lnTo>
                  <a:lnTo>
                    <a:pt x="1017" y="1115"/>
                  </a:lnTo>
                  <a:lnTo>
                    <a:pt x="1017" y="1130"/>
                  </a:lnTo>
                  <a:lnTo>
                    <a:pt x="1011" y="1131"/>
                  </a:lnTo>
                  <a:lnTo>
                    <a:pt x="1005" y="1136"/>
                  </a:lnTo>
                  <a:lnTo>
                    <a:pt x="1000" y="1131"/>
                  </a:lnTo>
                  <a:lnTo>
                    <a:pt x="987" y="1144"/>
                  </a:lnTo>
                  <a:lnTo>
                    <a:pt x="972" y="1146"/>
                  </a:lnTo>
                  <a:lnTo>
                    <a:pt x="968" y="1138"/>
                  </a:lnTo>
                  <a:lnTo>
                    <a:pt x="952" y="1143"/>
                  </a:lnTo>
                  <a:lnTo>
                    <a:pt x="946" y="1146"/>
                  </a:lnTo>
                  <a:lnTo>
                    <a:pt x="944" y="1155"/>
                  </a:lnTo>
                  <a:lnTo>
                    <a:pt x="938" y="1158"/>
                  </a:lnTo>
                  <a:lnTo>
                    <a:pt x="920" y="1148"/>
                  </a:lnTo>
                  <a:lnTo>
                    <a:pt x="911" y="1152"/>
                  </a:lnTo>
                  <a:lnTo>
                    <a:pt x="892" y="1187"/>
                  </a:lnTo>
                  <a:lnTo>
                    <a:pt x="888" y="1201"/>
                  </a:lnTo>
                  <a:lnTo>
                    <a:pt x="878" y="1203"/>
                  </a:lnTo>
                  <a:lnTo>
                    <a:pt x="872" y="1199"/>
                  </a:lnTo>
                  <a:lnTo>
                    <a:pt x="859" y="1199"/>
                  </a:lnTo>
                  <a:lnTo>
                    <a:pt x="859" y="1209"/>
                  </a:lnTo>
                  <a:lnTo>
                    <a:pt x="854" y="1216"/>
                  </a:lnTo>
                  <a:lnTo>
                    <a:pt x="842" y="1216"/>
                  </a:lnTo>
                  <a:lnTo>
                    <a:pt x="840" y="1221"/>
                  </a:lnTo>
                  <a:lnTo>
                    <a:pt x="840" y="1221"/>
                  </a:lnTo>
                  <a:lnTo>
                    <a:pt x="838" y="1221"/>
                  </a:lnTo>
                  <a:lnTo>
                    <a:pt x="836" y="1216"/>
                  </a:lnTo>
                  <a:lnTo>
                    <a:pt x="842" y="1206"/>
                  </a:lnTo>
                  <a:lnTo>
                    <a:pt x="840" y="1204"/>
                  </a:lnTo>
                  <a:lnTo>
                    <a:pt x="825" y="1210"/>
                  </a:lnTo>
                  <a:lnTo>
                    <a:pt x="815" y="1227"/>
                  </a:lnTo>
                  <a:lnTo>
                    <a:pt x="809" y="1229"/>
                  </a:lnTo>
                  <a:lnTo>
                    <a:pt x="803" y="1220"/>
                  </a:lnTo>
                  <a:lnTo>
                    <a:pt x="797" y="1221"/>
                  </a:lnTo>
                  <a:lnTo>
                    <a:pt x="795" y="1224"/>
                  </a:lnTo>
                  <a:lnTo>
                    <a:pt x="787" y="1215"/>
                  </a:lnTo>
                  <a:lnTo>
                    <a:pt x="781" y="1213"/>
                  </a:lnTo>
                  <a:lnTo>
                    <a:pt x="780" y="1217"/>
                  </a:lnTo>
                  <a:lnTo>
                    <a:pt x="784" y="1227"/>
                  </a:lnTo>
                  <a:lnTo>
                    <a:pt x="770" y="1234"/>
                  </a:lnTo>
                  <a:lnTo>
                    <a:pt x="764" y="1241"/>
                  </a:lnTo>
                  <a:lnTo>
                    <a:pt x="755" y="1244"/>
                  </a:lnTo>
                  <a:lnTo>
                    <a:pt x="753" y="1253"/>
                  </a:lnTo>
                  <a:lnTo>
                    <a:pt x="745" y="1263"/>
                  </a:lnTo>
                  <a:lnTo>
                    <a:pt x="743" y="1262"/>
                  </a:lnTo>
                  <a:lnTo>
                    <a:pt x="737" y="1263"/>
                  </a:lnTo>
                  <a:lnTo>
                    <a:pt x="736" y="1270"/>
                  </a:lnTo>
                  <a:lnTo>
                    <a:pt x="731" y="1272"/>
                  </a:lnTo>
                  <a:lnTo>
                    <a:pt x="732" y="1278"/>
                  </a:lnTo>
                  <a:lnTo>
                    <a:pt x="728" y="1278"/>
                  </a:lnTo>
                  <a:lnTo>
                    <a:pt x="721" y="1283"/>
                  </a:lnTo>
                  <a:lnTo>
                    <a:pt x="720" y="1289"/>
                  </a:lnTo>
                  <a:lnTo>
                    <a:pt x="715" y="1291"/>
                  </a:lnTo>
                  <a:lnTo>
                    <a:pt x="710" y="1300"/>
                  </a:lnTo>
                  <a:lnTo>
                    <a:pt x="708" y="1312"/>
                  </a:lnTo>
                  <a:lnTo>
                    <a:pt x="715" y="1319"/>
                  </a:lnTo>
                  <a:lnTo>
                    <a:pt x="715" y="1323"/>
                  </a:lnTo>
                  <a:lnTo>
                    <a:pt x="708" y="1331"/>
                  </a:lnTo>
                  <a:lnTo>
                    <a:pt x="703" y="1324"/>
                  </a:lnTo>
                  <a:lnTo>
                    <a:pt x="699" y="1324"/>
                  </a:lnTo>
                  <a:lnTo>
                    <a:pt x="702" y="1326"/>
                  </a:lnTo>
                  <a:lnTo>
                    <a:pt x="698" y="1330"/>
                  </a:lnTo>
                  <a:lnTo>
                    <a:pt x="698" y="1349"/>
                  </a:lnTo>
                  <a:lnTo>
                    <a:pt x="686" y="1352"/>
                  </a:lnTo>
                  <a:lnTo>
                    <a:pt x="686" y="1349"/>
                  </a:lnTo>
                  <a:lnTo>
                    <a:pt x="683" y="1348"/>
                  </a:lnTo>
                  <a:lnTo>
                    <a:pt x="674" y="1349"/>
                  </a:lnTo>
                  <a:lnTo>
                    <a:pt x="670" y="1353"/>
                  </a:lnTo>
                  <a:lnTo>
                    <a:pt x="666" y="1350"/>
                  </a:lnTo>
                  <a:lnTo>
                    <a:pt x="660" y="1354"/>
                  </a:lnTo>
                  <a:lnTo>
                    <a:pt x="653" y="1350"/>
                  </a:lnTo>
                  <a:lnTo>
                    <a:pt x="649" y="1341"/>
                  </a:lnTo>
                  <a:lnTo>
                    <a:pt x="631" y="1335"/>
                  </a:lnTo>
                  <a:lnTo>
                    <a:pt x="631" y="1335"/>
                  </a:lnTo>
                  <a:lnTo>
                    <a:pt x="616" y="1329"/>
                  </a:lnTo>
                  <a:lnTo>
                    <a:pt x="618" y="1325"/>
                  </a:lnTo>
                  <a:lnTo>
                    <a:pt x="611" y="1318"/>
                  </a:lnTo>
                  <a:lnTo>
                    <a:pt x="602" y="1313"/>
                  </a:lnTo>
                  <a:lnTo>
                    <a:pt x="592" y="1315"/>
                  </a:lnTo>
                  <a:lnTo>
                    <a:pt x="580" y="1313"/>
                  </a:lnTo>
                  <a:lnTo>
                    <a:pt x="560" y="1301"/>
                  </a:lnTo>
                  <a:lnTo>
                    <a:pt x="571" y="1284"/>
                  </a:lnTo>
                  <a:lnTo>
                    <a:pt x="572" y="1269"/>
                  </a:lnTo>
                  <a:lnTo>
                    <a:pt x="590" y="1250"/>
                  </a:lnTo>
                  <a:lnTo>
                    <a:pt x="588" y="1244"/>
                  </a:lnTo>
                  <a:lnTo>
                    <a:pt x="582" y="1241"/>
                  </a:lnTo>
                  <a:lnTo>
                    <a:pt x="579" y="1221"/>
                  </a:lnTo>
                  <a:lnTo>
                    <a:pt x="568" y="1221"/>
                  </a:lnTo>
                  <a:lnTo>
                    <a:pt x="560" y="1226"/>
                  </a:lnTo>
                  <a:lnTo>
                    <a:pt x="548" y="1228"/>
                  </a:lnTo>
                  <a:lnTo>
                    <a:pt x="548" y="1238"/>
                  </a:lnTo>
                  <a:lnTo>
                    <a:pt x="540" y="1236"/>
                  </a:lnTo>
                  <a:lnTo>
                    <a:pt x="536" y="1250"/>
                  </a:lnTo>
                  <a:lnTo>
                    <a:pt x="529" y="1256"/>
                  </a:lnTo>
                  <a:lnTo>
                    <a:pt x="530" y="1260"/>
                  </a:lnTo>
                  <a:lnTo>
                    <a:pt x="525" y="1266"/>
                  </a:lnTo>
                  <a:lnTo>
                    <a:pt x="521" y="1277"/>
                  </a:lnTo>
                  <a:lnTo>
                    <a:pt x="520" y="1293"/>
                  </a:lnTo>
                  <a:lnTo>
                    <a:pt x="523" y="1304"/>
                  </a:lnTo>
                  <a:lnTo>
                    <a:pt x="518" y="1309"/>
                  </a:lnTo>
                  <a:lnTo>
                    <a:pt x="516" y="1315"/>
                  </a:lnTo>
                  <a:lnTo>
                    <a:pt x="521" y="1325"/>
                  </a:lnTo>
                  <a:lnTo>
                    <a:pt x="516" y="1340"/>
                  </a:lnTo>
                  <a:lnTo>
                    <a:pt x="509" y="1342"/>
                  </a:lnTo>
                  <a:lnTo>
                    <a:pt x="507" y="1348"/>
                  </a:lnTo>
                  <a:lnTo>
                    <a:pt x="494" y="1347"/>
                  </a:lnTo>
                  <a:lnTo>
                    <a:pt x="484" y="1349"/>
                  </a:lnTo>
                  <a:lnTo>
                    <a:pt x="470" y="1359"/>
                  </a:lnTo>
                  <a:lnTo>
                    <a:pt x="453" y="1363"/>
                  </a:lnTo>
                  <a:lnTo>
                    <a:pt x="445" y="1360"/>
                  </a:lnTo>
                  <a:lnTo>
                    <a:pt x="435" y="1361"/>
                  </a:lnTo>
                  <a:lnTo>
                    <a:pt x="435" y="1365"/>
                  </a:lnTo>
                  <a:lnTo>
                    <a:pt x="428" y="1369"/>
                  </a:lnTo>
                  <a:lnTo>
                    <a:pt x="428" y="1369"/>
                  </a:lnTo>
                  <a:lnTo>
                    <a:pt x="421" y="1370"/>
                  </a:lnTo>
                  <a:lnTo>
                    <a:pt x="391" y="1341"/>
                  </a:lnTo>
                  <a:lnTo>
                    <a:pt x="375" y="1336"/>
                  </a:lnTo>
                  <a:lnTo>
                    <a:pt x="371" y="1318"/>
                  </a:lnTo>
                  <a:lnTo>
                    <a:pt x="382" y="1313"/>
                  </a:lnTo>
                  <a:lnTo>
                    <a:pt x="379" y="1300"/>
                  </a:lnTo>
                  <a:lnTo>
                    <a:pt x="375" y="1293"/>
                  </a:lnTo>
                  <a:lnTo>
                    <a:pt x="403" y="1275"/>
                  </a:lnTo>
                  <a:lnTo>
                    <a:pt x="413" y="1257"/>
                  </a:lnTo>
                  <a:lnTo>
                    <a:pt x="421" y="1253"/>
                  </a:lnTo>
                  <a:lnTo>
                    <a:pt x="423" y="1241"/>
                  </a:lnTo>
                  <a:lnTo>
                    <a:pt x="414" y="1226"/>
                  </a:lnTo>
                  <a:lnTo>
                    <a:pt x="415" y="1216"/>
                  </a:lnTo>
                  <a:lnTo>
                    <a:pt x="407" y="1212"/>
                  </a:lnTo>
                  <a:lnTo>
                    <a:pt x="401" y="1213"/>
                  </a:lnTo>
                  <a:lnTo>
                    <a:pt x="371" y="1222"/>
                  </a:lnTo>
                  <a:lnTo>
                    <a:pt x="351" y="1241"/>
                  </a:lnTo>
                  <a:lnTo>
                    <a:pt x="326" y="1234"/>
                  </a:lnTo>
                  <a:lnTo>
                    <a:pt x="318" y="1229"/>
                  </a:lnTo>
                  <a:lnTo>
                    <a:pt x="302" y="1235"/>
                  </a:lnTo>
                  <a:lnTo>
                    <a:pt x="279" y="1241"/>
                  </a:lnTo>
                  <a:lnTo>
                    <a:pt x="295" y="1257"/>
                  </a:lnTo>
                  <a:lnTo>
                    <a:pt x="281" y="1269"/>
                  </a:lnTo>
                  <a:lnTo>
                    <a:pt x="281" y="1273"/>
                  </a:lnTo>
                  <a:lnTo>
                    <a:pt x="276" y="1274"/>
                  </a:lnTo>
                  <a:lnTo>
                    <a:pt x="270" y="1272"/>
                  </a:lnTo>
                  <a:lnTo>
                    <a:pt x="267" y="1274"/>
                  </a:lnTo>
                  <a:lnTo>
                    <a:pt x="262" y="1269"/>
                  </a:lnTo>
                  <a:lnTo>
                    <a:pt x="250" y="1266"/>
                  </a:lnTo>
                  <a:lnTo>
                    <a:pt x="250" y="1261"/>
                  </a:lnTo>
                  <a:lnTo>
                    <a:pt x="245" y="1258"/>
                  </a:lnTo>
                  <a:lnTo>
                    <a:pt x="240" y="1252"/>
                  </a:lnTo>
                  <a:lnTo>
                    <a:pt x="242" y="1246"/>
                  </a:lnTo>
                  <a:lnTo>
                    <a:pt x="230" y="1252"/>
                  </a:lnTo>
                  <a:lnTo>
                    <a:pt x="225" y="1245"/>
                  </a:lnTo>
                  <a:lnTo>
                    <a:pt x="220" y="1247"/>
                  </a:lnTo>
                  <a:lnTo>
                    <a:pt x="220" y="1218"/>
                  </a:lnTo>
                  <a:lnTo>
                    <a:pt x="200" y="1218"/>
                  </a:lnTo>
                  <a:lnTo>
                    <a:pt x="200" y="1211"/>
                  </a:lnTo>
                  <a:lnTo>
                    <a:pt x="189" y="1209"/>
                  </a:lnTo>
                  <a:lnTo>
                    <a:pt x="184" y="1195"/>
                  </a:lnTo>
                  <a:lnTo>
                    <a:pt x="170" y="1192"/>
                  </a:lnTo>
                  <a:lnTo>
                    <a:pt x="155" y="1180"/>
                  </a:lnTo>
                  <a:lnTo>
                    <a:pt x="136" y="1181"/>
                  </a:lnTo>
                  <a:lnTo>
                    <a:pt x="146" y="1166"/>
                  </a:lnTo>
                  <a:lnTo>
                    <a:pt x="163" y="1154"/>
                  </a:lnTo>
                  <a:lnTo>
                    <a:pt x="170" y="1139"/>
                  </a:lnTo>
                  <a:lnTo>
                    <a:pt x="184" y="1124"/>
                  </a:lnTo>
                  <a:lnTo>
                    <a:pt x="183" y="1114"/>
                  </a:lnTo>
                  <a:lnTo>
                    <a:pt x="175" y="1102"/>
                  </a:lnTo>
                  <a:lnTo>
                    <a:pt x="150" y="1098"/>
                  </a:lnTo>
                  <a:lnTo>
                    <a:pt x="144" y="1104"/>
                  </a:lnTo>
                  <a:lnTo>
                    <a:pt x="119" y="1103"/>
                  </a:lnTo>
                  <a:lnTo>
                    <a:pt x="101" y="1112"/>
                  </a:lnTo>
                  <a:lnTo>
                    <a:pt x="88" y="1129"/>
                  </a:lnTo>
                  <a:lnTo>
                    <a:pt x="65" y="1130"/>
                  </a:lnTo>
                  <a:lnTo>
                    <a:pt x="71" y="1106"/>
                  </a:lnTo>
                  <a:lnTo>
                    <a:pt x="69" y="1102"/>
                  </a:lnTo>
                  <a:lnTo>
                    <a:pt x="49" y="1084"/>
                  </a:lnTo>
                  <a:lnTo>
                    <a:pt x="47" y="1085"/>
                  </a:lnTo>
                  <a:lnTo>
                    <a:pt x="26" y="1056"/>
                  </a:lnTo>
                  <a:lnTo>
                    <a:pt x="39" y="1040"/>
                  </a:lnTo>
                  <a:lnTo>
                    <a:pt x="0" y="950"/>
                  </a:lnTo>
                  <a:lnTo>
                    <a:pt x="0" y="950"/>
                  </a:lnTo>
                  <a:lnTo>
                    <a:pt x="63" y="961"/>
                  </a:lnTo>
                  <a:lnTo>
                    <a:pt x="139" y="966"/>
                  </a:lnTo>
                  <a:lnTo>
                    <a:pt x="169" y="960"/>
                  </a:lnTo>
                  <a:lnTo>
                    <a:pt x="186" y="961"/>
                  </a:lnTo>
                  <a:lnTo>
                    <a:pt x="189" y="958"/>
                  </a:lnTo>
                  <a:lnTo>
                    <a:pt x="224" y="960"/>
                  </a:lnTo>
                  <a:lnTo>
                    <a:pt x="279" y="975"/>
                  </a:lnTo>
                  <a:lnTo>
                    <a:pt x="294" y="995"/>
                  </a:lnTo>
                  <a:lnTo>
                    <a:pt x="314" y="1001"/>
                  </a:lnTo>
                  <a:lnTo>
                    <a:pt x="334" y="1001"/>
                  </a:lnTo>
                  <a:lnTo>
                    <a:pt x="369" y="1019"/>
                  </a:lnTo>
                  <a:lnTo>
                    <a:pt x="402" y="1028"/>
                  </a:lnTo>
                  <a:lnTo>
                    <a:pt x="443" y="1022"/>
                  </a:lnTo>
                  <a:lnTo>
                    <a:pt x="442" y="1040"/>
                  </a:lnTo>
                  <a:lnTo>
                    <a:pt x="468" y="1041"/>
                  </a:lnTo>
                  <a:lnTo>
                    <a:pt x="473" y="1047"/>
                  </a:lnTo>
                  <a:lnTo>
                    <a:pt x="487" y="1034"/>
                  </a:lnTo>
                  <a:lnTo>
                    <a:pt x="519" y="1016"/>
                  </a:lnTo>
                  <a:lnTo>
                    <a:pt x="572" y="992"/>
                  </a:lnTo>
                  <a:lnTo>
                    <a:pt x="608" y="984"/>
                  </a:lnTo>
                  <a:lnTo>
                    <a:pt x="609" y="979"/>
                  </a:lnTo>
                  <a:lnTo>
                    <a:pt x="619" y="975"/>
                  </a:lnTo>
                  <a:lnTo>
                    <a:pt x="622" y="975"/>
                  </a:lnTo>
                  <a:lnTo>
                    <a:pt x="625" y="978"/>
                  </a:lnTo>
                  <a:lnTo>
                    <a:pt x="647" y="979"/>
                  </a:lnTo>
                  <a:lnTo>
                    <a:pt x="666" y="975"/>
                  </a:lnTo>
                  <a:lnTo>
                    <a:pt x="669" y="977"/>
                  </a:lnTo>
                  <a:lnTo>
                    <a:pt x="683" y="976"/>
                  </a:lnTo>
                  <a:lnTo>
                    <a:pt x="700" y="981"/>
                  </a:lnTo>
                  <a:lnTo>
                    <a:pt x="710" y="976"/>
                  </a:lnTo>
                  <a:lnTo>
                    <a:pt x="728" y="978"/>
                  </a:lnTo>
                  <a:lnTo>
                    <a:pt x="745" y="975"/>
                  </a:lnTo>
                  <a:lnTo>
                    <a:pt x="762" y="962"/>
                  </a:lnTo>
                  <a:lnTo>
                    <a:pt x="782" y="961"/>
                  </a:lnTo>
                  <a:lnTo>
                    <a:pt x="792" y="954"/>
                  </a:lnTo>
                  <a:lnTo>
                    <a:pt x="799" y="948"/>
                  </a:lnTo>
                  <a:lnTo>
                    <a:pt x="799" y="943"/>
                  </a:lnTo>
                  <a:lnTo>
                    <a:pt x="810" y="937"/>
                  </a:lnTo>
                  <a:lnTo>
                    <a:pt x="815" y="927"/>
                  </a:lnTo>
                  <a:lnTo>
                    <a:pt x="836" y="903"/>
                  </a:lnTo>
                  <a:lnTo>
                    <a:pt x="857" y="892"/>
                  </a:lnTo>
                  <a:lnTo>
                    <a:pt x="867" y="891"/>
                  </a:lnTo>
                  <a:lnTo>
                    <a:pt x="878" y="874"/>
                  </a:lnTo>
                  <a:lnTo>
                    <a:pt x="890" y="872"/>
                  </a:lnTo>
                  <a:lnTo>
                    <a:pt x="893" y="868"/>
                  </a:lnTo>
                  <a:lnTo>
                    <a:pt x="893" y="864"/>
                  </a:lnTo>
                  <a:lnTo>
                    <a:pt x="884" y="850"/>
                  </a:lnTo>
                  <a:lnTo>
                    <a:pt x="871" y="844"/>
                  </a:lnTo>
                  <a:lnTo>
                    <a:pt x="856" y="819"/>
                  </a:lnTo>
                  <a:lnTo>
                    <a:pt x="866" y="788"/>
                  </a:lnTo>
                  <a:lnTo>
                    <a:pt x="877" y="768"/>
                  </a:lnTo>
                  <a:lnTo>
                    <a:pt x="885" y="759"/>
                  </a:lnTo>
                  <a:lnTo>
                    <a:pt x="918" y="760"/>
                  </a:lnTo>
                  <a:lnTo>
                    <a:pt x="938" y="776"/>
                  </a:lnTo>
                  <a:lnTo>
                    <a:pt x="948" y="777"/>
                  </a:lnTo>
                  <a:lnTo>
                    <a:pt x="960" y="782"/>
                  </a:lnTo>
                  <a:lnTo>
                    <a:pt x="981" y="783"/>
                  </a:lnTo>
                  <a:lnTo>
                    <a:pt x="990" y="787"/>
                  </a:lnTo>
                  <a:lnTo>
                    <a:pt x="1016" y="770"/>
                  </a:lnTo>
                  <a:lnTo>
                    <a:pt x="1037" y="751"/>
                  </a:lnTo>
                  <a:lnTo>
                    <a:pt x="1043" y="741"/>
                  </a:lnTo>
                  <a:lnTo>
                    <a:pt x="1044" y="733"/>
                  </a:lnTo>
                  <a:lnTo>
                    <a:pt x="1052" y="728"/>
                  </a:lnTo>
                  <a:lnTo>
                    <a:pt x="1058" y="726"/>
                  </a:lnTo>
                  <a:lnTo>
                    <a:pt x="1073" y="731"/>
                  </a:lnTo>
                  <a:lnTo>
                    <a:pt x="1073" y="735"/>
                  </a:lnTo>
                  <a:lnTo>
                    <a:pt x="1117" y="727"/>
                  </a:lnTo>
                  <a:lnTo>
                    <a:pt x="1130" y="713"/>
                  </a:lnTo>
                  <a:lnTo>
                    <a:pt x="1138" y="708"/>
                  </a:lnTo>
                  <a:lnTo>
                    <a:pt x="1147" y="705"/>
                  </a:lnTo>
                  <a:lnTo>
                    <a:pt x="1151" y="695"/>
                  </a:lnTo>
                  <a:lnTo>
                    <a:pt x="1150" y="684"/>
                  </a:lnTo>
                  <a:lnTo>
                    <a:pt x="1169" y="654"/>
                  </a:lnTo>
                  <a:lnTo>
                    <a:pt x="1180" y="652"/>
                  </a:lnTo>
                  <a:lnTo>
                    <a:pt x="1186" y="647"/>
                  </a:lnTo>
                  <a:lnTo>
                    <a:pt x="1194" y="650"/>
                  </a:lnTo>
                  <a:lnTo>
                    <a:pt x="1217" y="650"/>
                  </a:lnTo>
                  <a:lnTo>
                    <a:pt x="1220" y="629"/>
                  </a:lnTo>
                  <a:lnTo>
                    <a:pt x="1230" y="629"/>
                  </a:lnTo>
                  <a:lnTo>
                    <a:pt x="1235" y="635"/>
                  </a:lnTo>
                  <a:lnTo>
                    <a:pt x="1244" y="635"/>
                  </a:lnTo>
                  <a:lnTo>
                    <a:pt x="1247" y="630"/>
                  </a:lnTo>
                  <a:lnTo>
                    <a:pt x="1270" y="616"/>
                  </a:lnTo>
                  <a:lnTo>
                    <a:pt x="1270" y="611"/>
                  </a:lnTo>
                  <a:lnTo>
                    <a:pt x="1281" y="612"/>
                  </a:lnTo>
                  <a:lnTo>
                    <a:pt x="1285" y="610"/>
                  </a:lnTo>
                  <a:lnTo>
                    <a:pt x="1290" y="613"/>
                  </a:lnTo>
                  <a:lnTo>
                    <a:pt x="1295" y="610"/>
                  </a:lnTo>
                  <a:lnTo>
                    <a:pt x="1303" y="612"/>
                  </a:lnTo>
                  <a:lnTo>
                    <a:pt x="1313" y="608"/>
                  </a:lnTo>
                  <a:lnTo>
                    <a:pt x="1313" y="612"/>
                  </a:lnTo>
                  <a:lnTo>
                    <a:pt x="1320" y="612"/>
                  </a:lnTo>
                  <a:lnTo>
                    <a:pt x="1323" y="617"/>
                  </a:lnTo>
                  <a:lnTo>
                    <a:pt x="1328" y="616"/>
                  </a:lnTo>
                  <a:lnTo>
                    <a:pt x="1339" y="624"/>
                  </a:lnTo>
                  <a:lnTo>
                    <a:pt x="1342" y="631"/>
                  </a:lnTo>
                  <a:lnTo>
                    <a:pt x="1339" y="633"/>
                  </a:lnTo>
                  <a:lnTo>
                    <a:pt x="1339" y="639"/>
                  </a:lnTo>
                  <a:lnTo>
                    <a:pt x="1346" y="644"/>
                  </a:lnTo>
                  <a:lnTo>
                    <a:pt x="1351" y="631"/>
                  </a:lnTo>
                  <a:lnTo>
                    <a:pt x="1362" y="625"/>
                  </a:lnTo>
                  <a:lnTo>
                    <a:pt x="1370" y="614"/>
                  </a:lnTo>
                  <a:lnTo>
                    <a:pt x="1363" y="600"/>
                  </a:lnTo>
                  <a:lnTo>
                    <a:pt x="1362" y="590"/>
                  </a:lnTo>
                  <a:lnTo>
                    <a:pt x="1365" y="590"/>
                  </a:lnTo>
                  <a:lnTo>
                    <a:pt x="1365" y="582"/>
                  </a:lnTo>
                  <a:lnTo>
                    <a:pt x="1357" y="576"/>
                  </a:lnTo>
                  <a:lnTo>
                    <a:pt x="1361" y="573"/>
                  </a:lnTo>
                  <a:lnTo>
                    <a:pt x="1364" y="579"/>
                  </a:lnTo>
                  <a:lnTo>
                    <a:pt x="1367" y="578"/>
                  </a:lnTo>
                  <a:lnTo>
                    <a:pt x="1365" y="570"/>
                  </a:lnTo>
                  <a:lnTo>
                    <a:pt x="1358" y="565"/>
                  </a:lnTo>
                  <a:lnTo>
                    <a:pt x="1343" y="564"/>
                  </a:lnTo>
                  <a:lnTo>
                    <a:pt x="1334" y="555"/>
                  </a:lnTo>
                  <a:lnTo>
                    <a:pt x="1334" y="544"/>
                  </a:lnTo>
                  <a:lnTo>
                    <a:pt x="1328" y="547"/>
                  </a:lnTo>
                  <a:lnTo>
                    <a:pt x="1324" y="545"/>
                  </a:lnTo>
                  <a:lnTo>
                    <a:pt x="1323" y="531"/>
                  </a:lnTo>
                  <a:lnTo>
                    <a:pt x="1301" y="521"/>
                  </a:lnTo>
                  <a:lnTo>
                    <a:pt x="1284" y="504"/>
                  </a:lnTo>
                  <a:lnTo>
                    <a:pt x="1269" y="504"/>
                  </a:lnTo>
                  <a:lnTo>
                    <a:pt x="1266" y="502"/>
                  </a:lnTo>
                  <a:lnTo>
                    <a:pt x="1261" y="503"/>
                  </a:lnTo>
                  <a:lnTo>
                    <a:pt x="1262" y="501"/>
                  </a:lnTo>
                  <a:lnTo>
                    <a:pt x="1245" y="502"/>
                  </a:lnTo>
                  <a:lnTo>
                    <a:pt x="1223" y="526"/>
                  </a:lnTo>
                  <a:lnTo>
                    <a:pt x="1217" y="537"/>
                  </a:lnTo>
                  <a:lnTo>
                    <a:pt x="1201" y="521"/>
                  </a:lnTo>
                  <a:lnTo>
                    <a:pt x="1183" y="513"/>
                  </a:lnTo>
                  <a:lnTo>
                    <a:pt x="1173" y="514"/>
                  </a:lnTo>
                  <a:lnTo>
                    <a:pt x="1163" y="519"/>
                  </a:lnTo>
                  <a:lnTo>
                    <a:pt x="1146" y="516"/>
                  </a:lnTo>
                  <a:lnTo>
                    <a:pt x="1130" y="533"/>
                  </a:lnTo>
                  <a:lnTo>
                    <a:pt x="1101" y="504"/>
                  </a:lnTo>
                  <a:lnTo>
                    <a:pt x="1107" y="504"/>
                  </a:lnTo>
                  <a:lnTo>
                    <a:pt x="1105" y="488"/>
                  </a:lnTo>
                  <a:lnTo>
                    <a:pt x="1123" y="480"/>
                  </a:lnTo>
                  <a:lnTo>
                    <a:pt x="1123" y="457"/>
                  </a:lnTo>
                  <a:lnTo>
                    <a:pt x="1141" y="433"/>
                  </a:lnTo>
                  <a:lnTo>
                    <a:pt x="1138" y="424"/>
                  </a:lnTo>
                  <a:lnTo>
                    <a:pt x="1177" y="337"/>
                  </a:lnTo>
                  <a:lnTo>
                    <a:pt x="1191" y="348"/>
                  </a:lnTo>
                  <a:lnTo>
                    <a:pt x="1211" y="356"/>
                  </a:lnTo>
                  <a:lnTo>
                    <a:pt x="1223" y="356"/>
                  </a:lnTo>
                  <a:lnTo>
                    <a:pt x="1246" y="367"/>
                  </a:lnTo>
                  <a:lnTo>
                    <a:pt x="1262" y="354"/>
                  </a:lnTo>
                  <a:lnTo>
                    <a:pt x="1264" y="354"/>
                  </a:lnTo>
                  <a:lnTo>
                    <a:pt x="1269" y="347"/>
                  </a:lnTo>
                  <a:lnTo>
                    <a:pt x="1278" y="343"/>
                  </a:lnTo>
                  <a:lnTo>
                    <a:pt x="1278" y="338"/>
                  </a:lnTo>
                  <a:lnTo>
                    <a:pt x="1283" y="337"/>
                  </a:lnTo>
                  <a:lnTo>
                    <a:pt x="1289" y="328"/>
                  </a:lnTo>
                  <a:lnTo>
                    <a:pt x="1326" y="321"/>
                  </a:lnTo>
                  <a:lnTo>
                    <a:pt x="1333" y="313"/>
                  </a:lnTo>
                  <a:lnTo>
                    <a:pt x="1337" y="305"/>
                  </a:lnTo>
                  <a:lnTo>
                    <a:pt x="1334" y="296"/>
                  </a:lnTo>
                  <a:lnTo>
                    <a:pt x="1337" y="292"/>
                  </a:lnTo>
                  <a:lnTo>
                    <a:pt x="1335" y="290"/>
                  </a:lnTo>
                  <a:lnTo>
                    <a:pt x="1325" y="290"/>
                  </a:lnTo>
                  <a:lnTo>
                    <a:pt x="1322" y="286"/>
                  </a:lnTo>
                  <a:lnTo>
                    <a:pt x="1324" y="282"/>
                  </a:lnTo>
                  <a:lnTo>
                    <a:pt x="1328" y="283"/>
                  </a:lnTo>
                  <a:lnTo>
                    <a:pt x="1331" y="265"/>
                  </a:lnTo>
                  <a:lnTo>
                    <a:pt x="1343" y="252"/>
                  </a:lnTo>
                  <a:lnTo>
                    <a:pt x="1346" y="236"/>
                  </a:lnTo>
                  <a:lnTo>
                    <a:pt x="1359" y="219"/>
                  </a:lnTo>
                  <a:lnTo>
                    <a:pt x="1361" y="207"/>
                  </a:lnTo>
                  <a:lnTo>
                    <a:pt x="1364" y="207"/>
                  </a:lnTo>
                  <a:lnTo>
                    <a:pt x="1363" y="201"/>
                  </a:lnTo>
                  <a:lnTo>
                    <a:pt x="1370" y="194"/>
                  </a:lnTo>
                  <a:lnTo>
                    <a:pt x="1369" y="191"/>
                  </a:lnTo>
                  <a:lnTo>
                    <a:pt x="1374" y="184"/>
                  </a:lnTo>
                  <a:lnTo>
                    <a:pt x="1374" y="180"/>
                  </a:lnTo>
                  <a:lnTo>
                    <a:pt x="1378" y="174"/>
                  </a:lnTo>
                  <a:lnTo>
                    <a:pt x="1381" y="163"/>
                  </a:lnTo>
                  <a:lnTo>
                    <a:pt x="1386" y="162"/>
                  </a:lnTo>
                  <a:lnTo>
                    <a:pt x="1402" y="146"/>
                  </a:lnTo>
                  <a:lnTo>
                    <a:pt x="1403" y="143"/>
                  </a:lnTo>
                  <a:lnTo>
                    <a:pt x="1408" y="143"/>
                  </a:lnTo>
                  <a:lnTo>
                    <a:pt x="1409" y="140"/>
                  </a:lnTo>
                  <a:lnTo>
                    <a:pt x="1414" y="139"/>
                  </a:lnTo>
                  <a:lnTo>
                    <a:pt x="1418" y="132"/>
                  </a:lnTo>
                  <a:lnTo>
                    <a:pt x="1417" y="127"/>
                  </a:lnTo>
                  <a:lnTo>
                    <a:pt x="1420" y="123"/>
                  </a:lnTo>
                  <a:lnTo>
                    <a:pt x="1421" y="116"/>
                  </a:lnTo>
                  <a:lnTo>
                    <a:pt x="1419" y="111"/>
                  </a:lnTo>
                  <a:lnTo>
                    <a:pt x="1420" y="108"/>
                  </a:lnTo>
                  <a:lnTo>
                    <a:pt x="1413" y="102"/>
                  </a:lnTo>
                  <a:lnTo>
                    <a:pt x="1412" y="98"/>
                  </a:lnTo>
                  <a:lnTo>
                    <a:pt x="1419" y="79"/>
                  </a:lnTo>
                  <a:lnTo>
                    <a:pt x="1402" y="69"/>
                  </a:lnTo>
                  <a:lnTo>
                    <a:pt x="1391" y="71"/>
                  </a:lnTo>
                  <a:lnTo>
                    <a:pt x="1386" y="75"/>
                  </a:lnTo>
                  <a:lnTo>
                    <a:pt x="1379" y="75"/>
                  </a:lnTo>
                  <a:lnTo>
                    <a:pt x="1376" y="70"/>
                  </a:lnTo>
                  <a:lnTo>
                    <a:pt x="1379" y="63"/>
                  </a:lnTo>
                  <a:lnTo>
                    <a:pt x="1376" y="56"/>
                  </a:lnTo>
                  <a:lnTo>
                    <a:pt x="1392" y="47"/>
                  </a:lnTo>
                  <a:lnTo>
                    <a:pt x="1407" y="26"/>
                  </a:lnTo>
                  <a:lnTo>
                    <a:pt x="1413" y="24"/>
                  </a:lnTo>
                  <a:lnTo>
                    <a:pt x="1417" y="16"/>
                  </a:lnTo>
                  <a:lnTo>
                    <a:pt x="1425" y="9"/>
                  </a:lnTo>
                  <a:lnTo>
                    <a:pt x="1425" y="6"/>
                  </a:lnTo>
                  <a:lnTo>
                    <a:pt x="1440" y="3"/>
                  </a:lnTo>
                  <a:lnTo>
                    <a:pt x="1443" y="6"/>
                  </a:lnTo>
                  <a:lnTo>
                    <a:pt x="1448" y="6"/>
                  </a:lnTo>
                  <a:lnTo>
                    <a:pt x="1454" y="1"/>
                  </a:lnTo>
                  <a:lnTo>
                    <a:pt x="1465" y="0"/>
                  </a:lnTo>
                  <a:close/>
                </a:path>
              </a:pathLst>
            </a:custGeom>
            <a:grpFill/>
            <a:ln w="3175" cap="flat">
              <a:solidFill>
                <a:srgbClr val="007CA8">
                  <a:alpha val="25000"/>
                </a:srgb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黑体" panose="02010609060101010101" pitchFamily="49" charset="-122"/>
              </a:endParaRPr>
            </a:p>
          </p:txBody>
        </p:sp>
        <p:sp>
          <p:nvSpPr>
            <p:cNvPr id="420" name="Freeform 28">
              <a:extLst>
                <a:ext uri="{FF2B5EF4-FFF2-40B4-BE49-F238E27FC236}">
                  <a16:creationId xmlns:a16="http://schemas.microsoft.com/office/drawing/2014/main" id="{F6BA2856-2663-4BF6-9E32-DD116D7E8601}"/>
                </a:ext>
              </a:extLst>
            </p:cNvPr>
            <p:cNvSpPr>
              <a:spLocks/>
            </p:cNvSpPr>
            <p:nvPr/>
          </p:nvSpPr>
          <p:spPr bwMode="auto">
            <a:xfrm>
              <a:off x="4586288" y="2401888"/>
              <a:ext cx="322263" cy="492125"/>
            </a:xfrm>
            <a:custGeom>
              <a:avLst/>
              <a:gdLst>
                <a:gd name="T0" fmla="*/ 7 w 203"/>
                <a:gd name="T1" fmla="*/ 140 h 310"/>
                <a:gd name="T2" fmla="*/ 42 w 203"/>
                <a:gd name="T3" fmla="*/ 138 h 310"/>
                <a:gd name="T4" fmla="*/ 79 w 203"/>
                <a:gd name="T5" fmla="*/ 127 h 310"/>
                <a:gd name="T6" fmla="*/ 93 w 203"/>
                <a:gd name="T7" fmla="*/ 104 h 310"/>
                <a:gd name="T8" fmla="*/ 95 w 203"/>
                <a:gd name="T9" fmla="*/ 83 h 310"/>
                <a:gd name="T10" fmla="*/ 97 w 203"/>
                <a:gd name="T11" fmla="*/ 45 h 310"/>
                <a:gd name="T12" fmla="*/ 108 w 203"/>
                <a:gd name="T13" fmla="*/ 29 h 310"/>
                <a:gd name="T14" fmla="*/ 120 w 203"/>
                <a:gd name="T15" fmla="*/ 7 h 310"/>
                <a:gd name="T16" fmla="*/ 151 w 203"/>
                <a:gd name="T17" fmla="*/ 0 h 310"/>
                <a:gd name="T18" fmla="*/ 162 w 203"/>
                <a:gd name="T19" fmla="*/ 29 h 310"/>
                <a:gd name="T20" fmla="*/ 132 w 203"/>
                <a:gd name="T21" fmla="*/ 80 h 310"/>
                <a:gd name="T22" fmla="*/ 174 w 203"/>
                <a:gd name="T23" fmla="*/ 92 h 310"/>
                <a:gd name="T24" fmla="*/ 188 w 203"/>
                <a:gd name="T25" fmla="*/ 108 h 310"/>
                <a:gd name="T26" fmla="*/ 202 w 203"/>
                <a:gd name="T27" fmla="*/ 121 h 310"/>
                <a:gd name="T28" fmla="*/ 186 w 203"/>
                <a:gd name="T29" fmla="*/ 127 h 310"/>
                <a:gd name="T30" fmla="*/ 185 w 203"/>
                <a:gd name="T31" fmla="*/ 138 h 310"/>
                <a:gd name="T32" fmla="*/ 181 w 203"/>
                <a:gd name="T33" fmla="*/ 162 h 310"/>
                <a:gd name="T34" fmla="*/ 181 w 203"/>
                <a:gd name="T35" fmla="*/ 172 h 310"/>
                <a:gd name="T36" fmla="*/ 180 w 203"/>
                <a:gd name="T37" fmla="*/ 173 h 310"/>
                <a:gd name="T38" fmla="*/ 157 w 203"/>
                <a:gd name="T39" fmla="*/ 168 h 310"/>
                <a:gd name="T40" fmla="*/ 148 w 203"/>
                <a:gd name="T41" fmla="*/ 173 h 310"/>
                <a:gd name="T42" fmla="*/ 138 w 203"/>
                <a:gd name="T43" fmla="*/ 184 h 310"/>
                <a:gd name="T44" fmla="*/ 142 w 203"/>
                <a:gd name="T45" fmla="*/ 188 h 310"/>
                <a:gd name="T46" fmla="*/ 135 w 203"/>
                <a:gd name="T47" fmla="*/ 200 h 310"/>
                <a:gd name="T48" fmla="*/ 125 w 203"/>
                <a:gd name="T49" fmla="*/ 212 h 310"/>
                <a:gd name="T50" fmla="*/ 136 w 203"/>
                <a:gd name="T51" fmla="*/ 235 h 310"/>
                <a:gd name="T52" fmla="*/ 153 w 203"/>
                <a:gd name="T53" fmla="*/ 236 h 310"/>
                <a:gd name="T54" fmla="*/ 160 w 203"/>
                <a:gd name="T55" fmla="*/ 254 h 310"/>
                <a:gd name="T56" fmla="*/ 154 w 203"/>
                <a:gd name="T57" fmla="*/ 262 h 310"/>
                <a:gd name="T58" fmla="*/ 148 w 203"/>
                <a:gd name="T59" fmla="*/ 274 h 310"/>
                <a:gd name="T60" fmla="*/ 130 w 203"/>
                <a:gd name="T61" fmla="*/ 276 h 310"/>
                <a:gd name="T62" fmla="*/ 118 w 203"/>
                <a:gd name="T63" fmla="*/ 303 h 310"/>
                <a:gd name="T64" fmla="*/ 109 w 203"/>
                <a:gd name="T65" fmla="*/ 300 h 310"/>
                <a:gd name="T66" fmla="*/ 97 w 203"/>
                <a:gd name="T67" fmla="*/ 297 h 310"/>
                <a:gd name="T68" fmla="*/ 107 w 203"/>
                <a:gd name="T69" fmla="*/ 293 h 310"/>
                <a:gd name="T70" fmla="*/ 93 w 203"/>
                <a:gd name="T71" fmla="*/ 291 h 310"/>
                <a:gd name="T72" fmla="*/ 88 w 203"/>
                <a:gd name="T73" fmla="*/ 274 h 310"/>
                <a:gd name="T74" fmla="*/ 76 w 203"/>
                <a:gd name="T75" fmla="*/ 274 h 310"/>
                <a:gd name="T76" fmla="*/ 65 w 203"/>
                <a:gd name="T77" fmla="*/ 268 h 310"/>
                <a:gd name="T78" fmla="*/ 63 w 203"/>
                <a:gd name="T79" fmla="*/ 252 h 310"/>
                <a:gd name="T80" fmla="*/ 74 w 203"/>
                <a:gd name="T81" fmla="*/ 242 h 310"/>
                <a:gd name="T82" fmla="*/ 64 w 203"/>
                <a:gd name="T83" fmla="*/ 216 h 310"/>
                <a:gd name="T84" fmla="*/ 56 w 203"/>
                <a:gd name="T85" fmla="*/ 201 h 310"/>
                <a:gd name="T86" fmla="*/ 54 w 203"/>
                <a:gd name="T87" fmla="*/ 188 h 310"/>
                <a:gd name="T88" fmla="*/ 34 w 203"/>
                <a:gd name="T89" fmla="*/ 163 h 310"/>
                <a:gd name="T90" fmla="*/ 20 w 203"/>
                <a:gd name="T91" fmla="*/ 162 h 310"/>
                <a:gd name="T92" fmla="*/ 23 w 203"/>
                <a:gd name="T93" fmla="*/ 152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3" h="310">
                  <a:moveTo>
                    <a:pt x="0" y="148"/>
                  </a:moveTo>
                  <a:lnTo>
                    <a:pt x="7" y="144"/>
                  </a:lnTo>
                  <a:lnTo>
                    <a:pt x="7" y="140"/>
                  </a:lnTo>
                  <a:lnTo>
                    <a:pt x="18" y="139"/>
                  </a:lnTo>
                  <a:lnTo>
                    <a:pt x="25" y="142"/>
                  </a:lnTo>
                  <a:lnTo>
                    <a:pt x="42" y="138"/>
                  </a:lnTo>
                  <a:lnTo>
                    <a:pt x="56" y="128"/>
                  </a:lnTo>
                  <a:lnTo>
                    <a:pt x="66" y="126"/>
                  </a:lnTo>
                  <a:lnTo>
                    <a:pt x="79" y="127"/>
                  </a:lnTo>
                  <a:lnTo>
                    <a:pt x="81" y="121"/>
                  </a:lnTo>
                  <a:lnTo>
                    <a:pt x="88" y="120"/>
                  </a:lnTo>
                  <a:lnTo>
                    <a:pt x="93" y="104"/>
                  </a:lnTo>
                  <a:lnTo>
                    <a:pt x="88" y="94"/>
                  </a:lnTo>
                  <a:lnTo>
                    <a:pt x="90" y="88"/>
                  </a:lnTo>
                  <a:lnTo>
                    <a:pt x="95" y="83"/>
                  </a:lnTo>
                  <a:lnTo>
                    <a:pt x="92" y="72"/>
                  </a:lnTo>
                  <a:lnTo>
                    <a:pt x="93" y="56"/>
                  </a:lnTo>
                  <a:lnTo>
                    <a:pt x="97" y="45"/>
                  </a:lnTo>
                  <a:lnTo>
                    <a:pt x="102" y="39"/>
                  </a:lnTo>
                  <a:lnTo>
                    <a:pt x="101" y="35"/>
                  </a:lnTo>
                  <a:lnTo>
                    <a:pt x="108" y="29"/>
                  </a:lnTo>
                  <a:lnTo>
                    <a:pt x="112" y="15"/>
                  </a:lnTo>
                  <a:lnTo>
                    <a:pt x="120" y="17"/>
                  </a:lnTo>
                  <a:lnTo>
                    <a:pt x="120" y="7"/>
                  </a:lnTo>
                  <a:lnTo>
                    <a:pt x="132" y="6"/>
                  </a:lnTo>
                  <a:lnTo>
                    <a:pt x="140" y="0"/>
                  </a:lnTo>
                  <a:lnTo>
                    <a:pt x="151" y="0"/>
                  </a:lnTo>
                  <a:lnTo>
                    <a:pt x="154" y="20"/>
                  </a:lnTo>
                  <a:lnTo>
                    <a:pt x="160" y="23"/>
                  </a:lnTo>
                  <a:lnTo>
                    <a:pt x="162" y="29"/>
                  </a:lnTo>
                  <a:lnTo>
                    <a:pt x="146" y="48"/>
                  </a:lnTo>
                  <a:lnTo>
                    <a:pt x="143" y="63"/>
                  </a:lnTo>
                  <a:lnTo>
                    <a:pt x="132" y="80"/>
                  </a:lnTo>
                  <a:lnTo>
                    <a:pt x="152" y="92"/>
                  </a:lnTo>
                  <a:lnTo>
                    <a:pt x="164" y="94"/>
                  </a:lnTo>
                  <a:lnTo>
                    <a:pt x="174" y="92"/>
                  </a:lnTo>
                  <a:lnTo>
                    <a:pt x="183" y="97"/>
                  </a:lnTo>
                  <a:lnTo>
                    <a:pt x="190" y="104"/>
                  </a:lnTo>
                  <a:lnTo>
                    <a:pt x="188" y="108"/>
                  </a:lnTo>
                  <a:lnTo>
                    <a:pt x="203" y="114"/>
                  </a:lnTo>
                  <a:lnTo>
                    <a:pt x="203" y="114"/>
                  </a:lnTo>
                  <a:lnTo>
                    <a:pt x="202" y="121"/>
                  </a:lnTo>
                  <a:lnTo>
                    <a:pt x="193" y="122"/>
                  </a:lnTo>
                  <a:lnTo>
                    <a:pt x="192" y="127"/>
                  </a:lnTo>
                  <a:lnTo>
                    <a:pt x="186" y="127"/>
                  </a:lnTo>
                  <a:lnTo>
                    <a:pt x="186" y="131"/>
                  </a:lnTo>
                  <a:lnTo>
                    <a:pt x="181" y="133"/>
                  </a:lnTo>
                  <a:lnTo>
                    <a:pt x="185" y="138"/>
                  </a:lnTo>
                  <a:lnTo>
                    <a:pt x="180" y="143"/>
                  </a:lnTo>
                  <a:lnTo>
                    <a:pt x="179" y="151"/>
                  </a:lnTo>
                  <a:lnTo>
                    <a:pt x="181" y="162"/>
                  </a:lnTo>
                  <a:lnTo>
                    <a:pt x="180" y="162"/>
                  </a:lnTo>
                  <a:lnTo>
                    <a:pt x="183" y="167"/>
                  </a:lnTo>
                  <a:lnTo>
                    <a:pt x="181" y="172"/>
                  </a:lnTo>
                  <a:lnTo>
                    <a:pt x="180" y="169"/>
                  </a:lnTo>
                  <a:lnTo>
                    <a:pt x="180" y="173"/>
                  </a:lnTo>
                  <a:lnTo>
                    <a:pt x="180" y="173"/>
                  </a:lnTo>
                  <a:lnTo>
                    <a:pt x="174" y="168"/>
                  </a:lnTo>
                  <a:lnTo>
                    <a:pt x="164" y="171"/>
                  </a:lnTo>
                  <a:lnTo>
                    <a:pt x="157" y="168"/>
                  </a:lnTo>
                  <a:lnTo>
                    <a:pt x="157" y="172"/>
                  </a:lnTo>
                  <a:lnTo>
                    <a:pt x="151" y="167"/>
                  </a:lnTo>
                  <a:lnTo>
                    <a:pt x="148" y="173"/>
                  </a:lnTo>
                  <a:lnTo>
                    <a:pt x="140" y="169"/>
                  </a:lnTo>
                  <a:lnTo>
                    <a:pt x="141" y="182"/>
                  </a:lnTo>
                  <a:lnTo>
                    <a:pt x="138" y="184"/>
                  </a:lnTo>
                  <a:lnTo>
                    <a:pt x="135" y="180"/>
                  </a:lnTo>
                  <a:lnTo>
                    <a:pt x="138" y="188"/>
                  </a:lnTo>
                  <a:lnTo>
                    <a:pt x="142" y="188"/>
                  </a:lnTo>
                  <a:lnTo>
                    <a:pt x="142" y="200"/>
                  </a:lnTo>
                  <a:lnTo>
                    <a:pt x="138" y="199"/>
                  </a:lnTo>
                  <a:lnTo>
                    <a:pt x="135" y="200"/>
                  </a:lnTo>
                  <a:lnTo>
                    <a:pt x="130" y="208"/>
                  </a:lnTo>
                  <a:lnTo>
                    <a:pt x="130" y="212"/>
                  </a:lnTo>
                  <a:lnTo>
                    <a:pt x="125" y="212"/>
                  </a:lnTo>
                  <a:lnTo>
                    <a:pt x="133" y="218"/>
                  </a:lnTo>
                  <a:lnTo>
                    <a:pt x="132" y="234"/>
                  </a:lnTo>
                  <a:lnTo>
                    <a:pt x="136" y="235"/>
                  </a:lnTo>
                  <a:lnTo>
                    <a:pt x="137" y="233"/>
                  </a:lnTo>
                  <a:lnTo>
                    <a:pt x="149" y="237"/>
                  </a:lnTo>
                  <a:lnTo>
                    <a:pt x="153" y="236"/>
                  </a:lnTo>
                  <a:lnTo>
                    <a:pt x="158" y="245"/>
                  </a:lnTo>
                  <a:lnTo>
                    <a:pt x="160" y="243"/>
                  </a:lnTo>
                  <a:lnTo>
                    <a:pt x="160" y="254"/>
                  </a:lnTo>
                  <a:lnTo>
                    <a:pt x="157" y="257"/>
                  </a:lnTo>
                  <a:lnTo>
                    <a:pt x="159" y="259"/>
                  </a:lnTo>
                  <a:lnTo>
                    <a:pt x="154" y="262"/>
                  </a:lnTo>
                  <a:lnTo>
                    <a:pt x="159" y="268"/>
                  </a:lnTo>
                  <a:lnTo>
                    <a:pt x="152" y="275"/>
                  </a:lnTo>
                  <a:lnTo>
                    <a:pt x="148" y="274"/>
                  </a:lnTo>
                  <a:lnTo>
                    <a:pt x="148" y="277"/>
                  </a:lnTo>
                  <a:lnTo>
                    <a:pt x="136" y="273"/>
                  </a:lnTo>
                  <a:lnTo>
                    <a:pt x="130" y="276"/>
                  </a:lnTo>
                  <a:lnTo>
                    <a:pt x="133" y="300"/>
                  </a:lnTo>
                  <a:lnTo>
                    <a:pt x="125" y="310"/>
                  </a:lnTo>
                  <a:lnTo>
                    <a:pt x="118" y="303"/>
                  </a:lnTo>
                  <a:lnTo>
                    <a:pt x="118" y="297"/>
                  </a:lnTo>
                  <a:lnTo>
                    <a:pt x="114" y="296"/>
                  </a:lnTo>
                  <a:lnTo>
                    <a:pt x="109" y="300"/>
                  </a:lnTo>
                  <a:lnTo>
                    <a:pt x="107" y="296"/>
                  </a:lnTo>
                  <a:lnTo>
                    <a:pt x="108" y="293"/>
                  </a:lnTo>
                  <a:lnTo>
                    <a:pt x="97" y="297"/>
                  </a:lnTo>
                  <a:lnTo>
                    <a:pt x="97" y="293"/>
                  </a:lnTo>
                  <a:lnTo>
                    <a:pt x="107" y="291"/>
                  </a:lnTo>
                  <a:lnTo>
                    <a:pt x="107" y="293"/>
                  </a:lnTo>
                  <a:lnTo>
                    <a:pt x="108" y="291"/>
                  </a:lnTo>
                  <a:lnTo>
                    <a:pt x="97" y="287"/>
                  </a:lnTo>
                  <a:lnTo>
                    <a:pt x="93" y="291"/>
                  </a:lnTo>
                  <a:lnTo>
                    <a:pt x="92" y="285"/>
                  </a:lnTo>
                  <a:lnTo>
                    <a:pt x="85" y="276"/>
                  </a:lnTo>
                  <a:lnTo>
                    <a:pt x="88" y="274"/>
                  </a:lnTo>
                  <a:lnTo>
                    <a:pt x="81" y="273"/>
                  </a:lnTo>
                  <a:lnTo>
                    <a:pt x="76" y="276"/>
                  </a:lnTo>
                  <a:lnTo>
                    <a:pt x="76" y="274"/>
                  </a:lnTo>
                  <a:lnTo>
                    <a:pt x="70" y="271"/>
                  </a:lnTo>
                  <a:lnTo>
                    <a:pt x="68" y="266"/>
                  </a:lnTo>
                  <a:lnTo>
                    <a:pt x="65" y="268"/>
                  </a:lnTo>
                  <a:lnTo>
                    <a:pt x="66" y="264"/>
                  </a:lnTo>
                  <a:lnTo>
                    <a:pt x="63" y="262"/>
                  </a:lnTo>
                  <a:lnTo>
                    <a:pt x="63" y="252"/>
                  </a:lnTo>
                  <a:lnTo>
                    <a:pt x="68" y="246"/>
                  </a:lnTo>
                  <a:lnTo>
                    <a:pt x="73" y="246"/>
                  </a:lnTo>
                  <a:lnTo>
                    <a:pt x="74" y="242"/>
                  </a:lnTo>
                  <a:lnTo>
                    <a:pt x="71" y="231"/>
                  </a:lnTo>
                  <a:lnTo>
                    <a:pt x="66" y="226"/>
                  </a:lnTo>
                  <a:lnTo>
                    <a:pt x="64" y="216"/>
                  </a:lnTo>
                  <a:lnTo>
                    <a:pt x="58" y="213"/>
                  </a:lnTo>
                  <a:lnTo>
                    <a:pt x="59" y="211"/>
                  </a:lnTo>
                  <a:lnTo>
                    <a:pt x="56" y="201"/>
                  </a:lnTo>
                  <a:lnTo>
                    <a:pt x="63" y="195"/>
                  </a:lnTo>
                  <a:lnTo>
                    <a:pt x="59" y="189"/>
                  </a:lnTo>
                  <a:lnTo>
                    <a:pt x="54" y="188"/>
                  </a:lnTo>
                  <a:lnTo>
                    <a:pt x="53" y="180"/>
                  </a:lnTo>
                  <a:lnTo>
                    <a:pt x="41" y="176"/>
                  </a:lnTo>
                  <a:lnTo>
                    <a:pt x="34" y="163"/>
                  </a:lnTo>
                  <a:lnTo>
                    <a:pt x="30" y="161"/>
                  </a:lnTo>
                  <a:lnTo>
                    <a:pt x="25" y="165"/>
                  </a:lnTo>
                  <a:lnTo>
                    <a:pt x="20" y="162"/>
                  </a:lnTo>
                  <a:lnTo>
                    <a:pt x="18" y="159"/>
                  </a:lnTo>
                  <a:lnTo>
                    <a:pt x="25" y="154"/>
                  </a:lnTo>
                  <a:lnTo>
                    <a:pt x="23" y="152"/>
                  </a:lnTo>
                  <a:lnTo>
                    <a:pt x="26" y="148"/>
                  </a:lnTo>
                  <a:lnTo>
                    <a:pt x="0" y="148"/>
                  </a:lnTo>
                  <a:close/>
                </a:path>
              </a:pathLst>
            </a:custGeom>
            <a:grpFill/>
            <a:ln w="3175" cap="flat">
              <a:solidFill>
                <a:srgbClr val="007CA8">
                  <a:alpha val="25000"/>
                </a:srgb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黑体" panose="02010609060101010101" pitchFamily="49" charset="-122"/>
              </a:endParaRPr>
            </a:p>
          </p:txBody>
        </p:sp>
        <p:sp>
          <p:nvSpPr>
            <p:cNvPr id="421" name="Freeform 29">
              <a:extLst>
                <a:ext uri="{FF2B5EF4-FFF2-40B4-BE49-F238E27FC236}">
                  <a16:creationId xmlns:a16="http://schemas.microsoft.com/office/drawing/2014/main" id="{26E52A56-EC40-4E36-9DF1-0099B86CCFCA}"/>
                </a:ext>
              </a:extLst>
            </p:cNvPr>
            <p:cNvSpPr>
              <a:spLocks/>
            </p:cNvSpPr>
            <p:nvPr/>
          </p:nvSpPr>
          <p:spPr bwMode="auto">
            <a:xfrm>
              <a:off x="5156201" y="2230438"/>
              <a:ext cx="411163" cy="736600"/>
            </a:xfrm>
            <a:custGeom>
              <a:avLst/>
              <a:gdLst>
                <a:gd name="T0" fmla="*/ 243 w 259"/>
                <a:gd name="T1" fmla="*/ 12 h 464"/>
                <a:gd name="T2" fmla="*/ 253 w 259"/>
                <a:gd name="T3" fmla="*/ 29 h 464"/>
                <a:gd name="T4" fmla="*/ 241 w 259"/>
                <a:gd name="T5" fmla="*/ 40 h 464"/>
                <a:gd name="T6" fmla="*/ 231 w 259"/>
                <a:gd name="T7" fmla="*/ 43 h 464"/>
                <a:gd name="T8" fmla="*/ 226 w 259"/>
                <a:gd name="T9" fmla="*/ 48 h 464"/>
                <a:gd name="T10" fmla="*/ 228 w 259"/>
                <a:gd name="T11" fmla="*/ 59 h 464"/>
                <a:gd name="T12" fmla="*/ 250 w 259"/>
                <a:gd name="T13" fmla="*/ 69 h 464"/>
                <a:gd name="T14" fmla="*/ 259 w 259"/>
                <a:gd name="T15" fmla="*/ 93 h 464"/>
                <a:gd name="T16" fmla="*/ 254 w 259"/>
                <a:gd name="T17" fmla="*/ 120 h 464"/>
                <a:gd name="T18" fmla="*/ 243 w 259"/>
                <a:gd name="T19" fmla="*/ 126 h 464"/>
                <a:gd name="T20" fmla="*/ 229 w 259"/>
                <a:gd name="T21" fmla="*/ 125 h 464"/>
                <a:gd name="T22" fmla="*/ 213 w 259"/>
                <a:gd name="T23" fmla="*/ 144 h 464"/>
                <a:gd name="T24" fmla="*/ 214 w 259"/>
                <a:gd name="T25" fmla="*/ 154 h 464"/>
                <a:gd name="T26" fmla="*/ 208 w 259"/>
                <a:gd name="T27" fmla="*/ 162 h 464"/>
                <a:gd name="T28" fmla="*/ 201 w 259"/>
                <a:gd name="T29" fmla="*/ 177 h 464"/>
                <a:gd name="T30" fmla="*/ 201 w 259"/>
                <a:gd name="T31" fmla="*/ 195 h 464"/>
                <a:gd name="T32" fmla="*/ 219 w 259"/>
                <a:gd name="T33" fmla="*/ 207 h 464"/>
                <a:gd name="T34" fmla="*/ 226 w 259"/>
                <a:gd name="T35" fmla="*/ 234 h 464"/>
                <a:gd name="T36" fmla="*/ 219 w 259"/>
                <a:gd name="T37" fmla="*/ 269 h 464"/>
                <a:gd name="T38" fmla="*/ 211 w 259"/>
                <a:gd name="T39" fmla="*/ 298 h 464"/>
                <a:gd name="T40" fmla="*/ 194 w 259"/>
                <a:gd name="T41" fmla="*/ 309 h 464"/>
                <a:gd name="T42" fmla="*/ 198 w 259"/>
                <a:gd name="T43" fmla="*/ 315 h 464"/>
                <a:gd name="T44" fmla="*/ 208 w 259"/>
                <a:gd name="T45" fmla="*/ 331 h 464"/>
                <a:gd name="T46" fmla="*/ 207 w 259"/>
                <a:gd name="T47" fmla="*/ 347 h 464"/>
                <a:gd name="T48" fmla="*/ 208 w 259"/>
                <a:gd name="T49" fmla="*/ 351 h 464"/>
                <a:gd name="T50" fmla="*/ 208 w 259"/>
                <a:gd name="T51" fmla="*/ 360 h 464"/>
                <a:gd name="T52" fmla="*/ 206 w 259"/>
                <a:gd name="T53" fmla="*/ 373 h 464"/>
                <a:gd name="T54" fmla="*/ 200 w 259"/>
                <a:gd name="T55" fmla="*/ 388 h 464"/>
                <a:gd name="T56" fmla="*/ 184 w 259"/>
                <a:gd name="T57" fmla="*/ 404 h 464"/>
                <a:gd name="T58" fmla="*/ 165 w 259"/>
                <a:gd name="T59" fmla="*/ 410 h 464"/>
                <a:gd name="T60" fmla="*/ 155 w 259"/>
                <a:gd name="T61" fmla="*/ 416 h 464"/>
                <a:gd name="T62" fmla="*/ 145 w 259"/>
                <a:gd name="T63" fmla="*/ 416 h 464"/>
                <a:gd name="T64" fmla="*/ 125 w 259"/>
                <a:gd name="T65" fmla="*/ 419 h 464"/>
                <a:gd name="T66" fmla="*/ 119 w 259"/>
                <a:gd name="T67" fmla="*/ 418 h 464"/>
                <a:gd name="T68" fmla="*/ 103 w 259"/>
                <a:gd name="T69" fmla="*/ 429 h 464"/>
                <a:gd name="T70" fmla="*/ 86 w 259"/>
                <a:gd name="T71" fmla="*/ 436 h 464"/>
                <a:gd name="T72" fmla="*/ 60 w 259"/>
                <a:gd name="T73" fmla="*/ 450 h 464"/>
                <a:gd name="T74" fmla="*/ 41 w 259"/>
                <a:gd name="T75" fmla="*/ 454 h 464"/>
                <a:gd name="T76" fmla="*/ 27 w 259"/>
                <a:gd name="T77" fmla="*/ 464 h 464"/>
                <a:gd name="T78" fmla="*/ 3 w 259"/>
                <a:gd name="T79" fmla="*/ 463 h 464"/>
                <a:gd name="T80" fmla="*/ 1 w 259"/>
                <a:gd name="T81" fmla="*/ 438 h 464"/>
                <a:gd name="T82" fmla="*/ 16 w 259"/>
                <a:gd name="T83" fmla="*/ 319 h 464"/>
                <a:gd name="T84" fmla="*/ 12 w 259"/>
                <a:gd name="T85" fmla="*/ 308 h 464"/>
                <a:gd name="T86" fmla="*/ 11 w 259"/>
                <a:gd name="T87" fmla="*/ 298 h 464"/>
                <a:gd name="T88" fmla="*/ 7 w 259"/>
                <a:gd name="T89" fmla="*/ 286 h 464"/>
                <a:gd name="T90" fmla="*/ 17 w 259"/>
                <a:gd name="T91" fmla="*/ 280 h 464"/>
                <a:gd name="T92" fmla="*/ 23 w 259"/>
                <a:gd name="T93" fmla="*/ 259 h 464"/>
                <a:gd name="T94" fmla="*/ 33 w 259"/>
                <a:gd name="T95" fmla="*/ 246 h 464"/>
                <a:gd name="T96" fmla="*/ 28 w 259"/>
                <a:gd name="T97" fmla="*/ 234 h 464"/>
                <a:gd name="T98" fmla="*/ 16 w 259"/>
                <a:gd name="T99" fmla="*/ 199 h 464"/>
                <a:gd name="T100" fmla="*/ 25 w 259"/>
                <a:gd name="T101" fmla="*/ 189 h 464"/>
                <a:gd name="T102" fmla="*/ 40 w 259"/>
                <a:gd name="T103" fmla="*/ 167 h 464"/>
                <a:gd name="T104" fmla="*/ 44 w 259"/>
                <a:gd name="T105" fmla="*/ 138 h 464"/>
                <a:gd name="T106" fmla="*/ 61 w 259"/>
                <a:gd name="T107" fmla="*/ 113 h 464"/>
                <a:gd name="T108" fmla="*/ 56 w 259"/>
                <a:gd name="T109" fmla="*/ 103 h 464"/>
                <a:gd name="T110" fmla="*/ 72 w 259"/>
                <a:gd name="T111" fmla="*/ 86 h 464"/>
                <a:gd name="T112" fmla="*/ 102 w 259"/>
                <a:gd name="T113" fmla="*/ 88 h 464"/>
                <a:gd name="T114" fmla="*/ 134 w 259"/>
                <a:gd name="T115" fmla="*/ 35 h 464"/>
                <a:gd name="T116" fmla="*/ 159 w 259"/>
                <a:gd name="T117" fmla="*/ 33 h 464"/>
                <a:gd name="T118" fmla="*/ 185 w 259"/>
                <a:gd name="T119" fmla="*/ 33 h 464"/>
                <a:gd name="T120" fmla="*/ 218 w 259"/>
                <a:gd name="T121" fmla="*/ 23 h 464"/>
                <a:gd name="T122" fmla="*/ 230 w 259"/>
                <a:gd name="T123" fmla="*/ 2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59" h="464">
                  <a:moveTo>
                    <a:pt x="234" y="0"/>
                  </a:moveTo>
                  <a:lnTo>
                    <a:pt x="239" y="10"/>
                  </a:lnTo>
                  <a:lnTo>
                    <a:pt x="243" y="12"/>
                  </a:lnTo>
                  <a:lnTo>
                    <a:pt x="242" y="20"/>
                  </a:lnTo>
                  <a:lnTo>
                    <a:pt x="245" y="29"/>
                  </a:lnTo>
                  <a:lnTo>
                    <a:pt x="253" y="29"/>
                  </a:lnTo>
                  <a:lnTo>
                    <a:pt x="258" y="33"/>
                  </a:lnTo>
                  <a:lnTo>
                    <a:pt x="253" y="37"/>
                  </a:lnTo>
                  <a:lnTo>
                    <a:pt x="241" y="40"/>
                  </a:lnTo>
                  <a:lnTo>
                    <a:pt x="240" y="43"/>
                  </a:lnTo>
                  <a:lnTo>
                    <a:pt x="234" y="45"/>
                  </a:lnTo>
                  <a:lnTo>
                    <a:pt x="231" y="43"/>
                  </a:lnTo>
                  <a:lnTo>
                    <a:pt x="231" y="52"/>
                  </a:lnTo>
                  <a:lnTo>
                    <a:pt x="228" y="53"/>
                  </a:lnTo>
                  <a:lnTo>
                    <a:pt x="226" y="48"/>
                  </a:lnTo>
                  <a:lnTo>
                    <a:pt x="224" y="54"/>
                  </a:lnTo>
                  <a:lnTo>
                    <a:pt x="220" y="57"/>
                  </a:lnTo>
                  <a:lnTo>
                    <a:pt x="228" y="59"/>
                  </a:lnTo>
                  <a:lnTo>
                    <a:pt x="230" y="64"/>
                  </a:lnTo>
                  <a:lnTo>
                    <a:pt x="240" y="69"/>
                  </a:lnTo>
                  <a:lnTo>
                    <a:pt x="250" y="69"/>
                  </a:lnTo>
                  <a:lnTo>
                    <a:pt x="252" y="74"/>
                  </a:lnTo>
                  <a:lnTo>
                    <a:pt x="251" y="86"/>
                  </a:lnTo>
                  <a:lnTo>
                    <a:pt x="259" y="93"/>
                  </a:lnTo>
                  <a:lnTo>
                    <a:pt x="251" y="113"/>
                  </a:lnTo>
                  <a:lnTo>
                    <a:pt x="251" y="117"/>
                  </a:lnTo>
                  <a:lnTo>
                    <a:pt x="254" y="120"/>
                  </a:lnTo>
                  <a:lnTo>
                    <a:pt x="250" y="122"/>
                  </a:lnTo>
                  <a:lnTo>
                    <a:pt x="247" y="128"/>
                  </a:lnTo>
                  <a:lnTo>
                    <a:pt x="243" y="126"/>
                  </a:lnTo>
                  <a:lnTo>
                    <a:pt x="239" y="132"/>
                  </a:lnTo>
                  <a:lnTo>
                    <a:pt x="232" y="132"/>
                  </a:lnTo>
                  <a:lnTo>
                    <a:pt x="229" y="125"/>
                  </a:lnTo>
                  <a:lnTo>
                    <a:pt x="219" y="131"/>
                  </a:lnTo>
                  <a:lnTo>
                    <a:pt x="212" y="138"/>
                  </a:lnTo>
                  <a:lnTo>
                    <a:pt x="213" y="144"/>
                  </a:lnTo>
                  <a:lnTo>
                    <a:pt x="218" y="149"/>
                  </a:lnTo>
                  <a:lnTo>
                    <a:pt x="217" y="154"/>
                  </a:lnTo>
                  <a:lnTo>
                    <a:pt x="214" y="154"/>
                  </a:lnTo>
                  <a:lnTo>
                    <a:pt x="212" y="159"/>
                  </a:lnTo>
                  <a:lnTo>
                    <a:pt x="209" y="157"/>
                  </a:lnTo>
                  <a:lnTo>
                    <a:pt x="208" y="162"/>
                  </a:lnTo>
                  <a:lnTo>
                    <a:pt x="203" y="162"/>
                  </a:lnTo>
                  <a:lnTo>
                    <a:pt x="200" y="170"/>
                  </a:lnTo>
                  <a:lnTo>
                    <a:pt x="201" y="177"/>
                  </a:lnTo>
                  <a:lnTo>
                    <a:pt x="197" y="183"/>
                  </a:lnTo>
                  <a:lnTo>
                    <a:pt x="198" y="191"/>
                  </a:lnTo>
                  <a:lnTo>
                    <a:pt x="201" y="195"/>
                  </a:lnTo>
                  <a:lnTo>
                    <a:pt x="217" y="200"/>
                  </a:lnTo>
                  <a:lnTo>
                    <a:pt x="215" y="204"/>
                  </a:lnTo>
                  <a:lnTo>
                    <a:pt x="219" y="207"/>
                  </a:lnTo>
                  <a:lnTo>
                    <a:pt x="225" y="225"/>
                  </a:lnTo>
                  <a:lnTo>
                    <a:pt x="229" y="229"/>
                  </a:lnTo>
                  <a:lnTo>
                    <a:pt x="226" y="234"/>
                  </a:lnTo>
                  <a:lnTo>
                    <a:pt x="230" y="233"/>
                  </a:lnTo>
                  <a:lnTo>
                    <a:pt x="235" y="236"/>
                  </a:lnTo>
                  <a:lnTo>
                    <a:pt x="219" y="269"/>
                  </a:lnTo>
                  <a:lnTo>
                    <a:pt x="212" y="276"/>
                  </a:lnTo>
                  <a:lnTo>
                    <a:pt x="213" y="297"/>
                  </a:lnTo>
                  <a:lnTo>
                    <a:pt x="211" y="298"/>
                  </a:lnTo>
                  <a:lnTo>
                    <a:pt x="208" y="296"/>
                  </a:lnTo>
                  <a:lnTo>
                    <a:pt x="207" y="303"/>
                  </a:lnTo>
                  <a:lnTo>
                    <a:pt x="194" y="309"/>
                  </a:lnTo>
                  <a:lnTo>
                    <a:pt x="196" y="309"/>
                  </a:lnTo>
                  <a:lnTo>
                    <a:pt x="195" y="314"/>
                  </a:lnTo>
                  <a:lnTo>
                    <a:pt x="198" y="315"/>
                  </a:lnTo>
                  <a:lnTo>
                    <a:pt x="201" y="320"/>
                  </a:lnTo>
                  <a:lnTo>
                    <a:pt x="200" y="325"/>
                  </a:lnTo>
                  <a:lnTo>
                    <a:pt x="208" y="331"/>
                  </a:lnTo>
                  <a:lnTo>
                    <a:pt x="209" y="334"/>
                  </a:lnTo>
                  <a:lnTo>
                    <a:pt x="209" y="334"/>
                  </a:lnTo>
                  <a:lnTo>
                    <a:pt x="207" y="347"/>
                  </a:lnTo>
                  <a:lnTo>
                    <a:pt x="208" y="348"/>
                  </a:lnTo>
                  <a:lnTo>
                    <a:pt x="206" y="349"/>
                  </a:lnTo>
                  <a:lnTo>
                    <a:pt x="208" y="351"/>
                  </a:lnTo>
                  <a:lnTo>
                    <a:pt x="206" y="353"/>
                  </a:lnTo>
                  <a:lnTo>
                    <a:pt x="206" y="359"/>
                  </a:lnTo>
                  <a:lnTo>
                    <a:pt x="208" y="360"/>
                  </a:lnTo>
                  <a:lnTo>
                    <a:pt x="207" y="362"/>
                  </a:lnTo>
                  <a:lnTo>
                    <a:pt x="204" y="362"/>
                  </a:lnTo>
                  <a:lnTo>
                    <a:pt x="206" y="373"/>
                  </a:lnTo>
                  <a:lnTo>
                    <a:pt x="201" y="376"/>
                  </a:lnTo>
                  <a:lnTo>
                    <a:pt x="203" y="389"/>
                  </a:lnTo>
                  <a:lnTo>
                    <a:pt x="200" y="388"/>
                  </a:lnTo>
                  <a:lnTo>
                    <a:pt x="196" y="396"/>
                  </a:lnTo>
                  <a:lnTo>
                    <a:pt x="184" y="400"/>
                  </a:lnTo>
                  <a:lnTo>
                    <a:pt x="184" y="404"/>
                  </a:lnTo>
                  <a:lnTo>
                    <a:pt x="179" y="402"/>
                  </a:lnTo>
                  <a:lnTo>
                    <a:pt x="173" y="411"/>
                  </a:lnTo>
                  <a:lnTo>
                    <a:pt x="165" y="410"/>
                  </a:lnTo>
                  <a:lnTo>
                    <a:pt x="165" y="413"/>
                  </a:lnTo>
                  <a:lnTo>
                    <a:pt x="162" y="417"/>
                  </a:lnTo>
                  <a:lnTo>
                    <a:pt x="155" y="416"/>
                  </a:lnTo>
                  <a:lnTo>
                    <a:pt x="151" y="421"/>
                  </a:lnTo>
                  <a:lnTo>
                    <a:pt x="146" y="418"/>
                  </a:lnTo>
                  <a:lnTo>
                    <a:pt x="145" y="416"/>
                  </a:lnTo>
                  <a:lnTo>
                    <a:pt x="142" y="419"/>
                  </a:lnTo>
                  <a:lnTo>
                    <a:pt x="130" y="417"/>
                  </a:lnTo>
                  <a:lnTo>
                    <a:pt x="125" y="419"/>
                  </a:lnTo>
                  <a:lnTo>
                    <a:pt x="123" y="419"/>
                  </a:lnTo>
                  <a:lnTo>
                    <a:pt x="123" y="417"/>
                  </a:lnTo>
                  <a:lnTo>
                    <a:pt x="119" y="418"/>
                  </a:lnTo>
                  <a:lnTo>
                    <a:pt x="109" y="414"/>
                  </a:lnTo>
                  <a:lnTo>
                    <a:pt x="107" y="433"/>
                  </a:lnTo>
                  <a:lnTo>
                    <a:pt x="103" y="429"/>
                  </a:lnTo>
                  <a:lnTo>
                    <a:pt x="95" y="430"/>
                  </a:lnTo>
                  <a:lnTo>
                    <a:pt x="94" y="433"/>
                  </a:lnTo>
                  <a:lnTo>
                    <a:pt x="86" y="436"/>
                  </a:lnTo>
                  <a:lnTo>
                    <a:pt x="86" y="439"/>
                  </a:lnTo>
                  <a:lnTo>
                    <a:pt x="80" y="446"/>
                  </a:lnTo>
                  <a:lnTo>
                    <a:pt x="60" y="450"/>
                  </a:lnTo>
                  <a:lnTo>
                    <a:pt x="55" y="448"/>
                  </a:lnTo>
                  <a:lnTo>
                    <a:pt x="44" y="457"/>
                  </a:lnTo>
                  <a:lnTo>
                    <a:pt x="41" y="454"/>
                  </a:lnTo>
                  <a:lnTo>
                    <a:pt x="39" y="459"/>
                  </a:lnTo>
                  <a:lnTo>
                    <a:pt x="30" y="461"/>
                  </a:lnTo>
                  <a:lnTo>
                    <a:pt x="27" y="464"/>
                  </a:lnTo>
                  <a:lnTo>
                    <a:pt x="8" y="464"/>
                  </a:lnTo>
                  <a:lnTo>
                    <a:pt x="8" y="464"/>
                  </a:lnTo>
                  <a:lnTo>
                    <a:pt x="3" y="463"/>
                  </a:lnTo>
                  <a:lnTo>
                    <a:pt x="0" y="457"/>
                  </a:lnTo>
                  <a:lnTo>
                    <a:pt x="2" y="451"/>
                  </a:lnTo>
                  <a:lnTo>
                    <a:pt x="1" y="438"/>
                  </a:lnTo>
                  <a:lnTo>
                    <a:pt x="22" y="389"/>
                  </a:lnTo>
                  <a:lnTo>
                    <a:pt x="12" y="349"/>
                  </a:lnTo>
                  <a:lnTo>
                    <a:pt x="16" y="319"/>
                  </a:lnTo>
                  <a:lnTo>
                    <a:pt x="8" y="311"/>
                  </a:lnTo>
                  <a:lnTo>
                    <a:pt x="12" y="311"/>
                  </a:lnTo>
                  <a:lnTo>
                    <a:pt x="12" y="308"/>
                  </a:lnTo>
                  <a:lnTo>
                    <a:pt x="8" y="304"/>
                  </a:lnTo>
                  <a:lnTo>
                    <a:pt x="11" y="302"/>
                  </a:lnTo>
                  <a:lnTo>
                    <a:pt x="11" y="298"/>
                  </a:lnTo>
                  <a:lnTo>
                    <a:pt x="8" y="297"/>
                  </a:lnTo>
                  <a:lnTo>
                    <a:pt x="11" y="290"/>
                  </a:lnTo>
                  <a:lnTo>
                    <a:pt x="7" y="286"/>
                  </a:lnTo>
                  <a:lnTo>
                    <a:pt x="12" y="287"/>
                  </a:lnTo>
                  <a:lnTo>
                    <a:pt x="10" y="285"/>
                  </a:lnTo>
                  <a:lnTo>
                    <a:pt x="17" y="280"/>
                  </a:lnTo>
                  <a:lnTo>
                    <a:pt x="27" y="267"/>
                  </a:lnTo>
                  <a:lnTo>
                    <a:pt x="28" y="262"/>
                  </a:lnTo>
                  <a:lnTo>
                    <a:pt x="23" y="259"/>
                  </a:lnTo>
                  <a:lnTo>
                    <a:pt x="24" y="256"/>
                  </a:lnTo>
                  <a:lnTo>
                    <a:pt x="30" y="253"/>
                  </a:lnTo>
                  <a:lnTo>
                    <a:pt x="33" y="246"/>
                  </a:lnTo>
                  <a:lnTo>
                    <a:pt x="31" y="240"/>
                  </a:lnTo>
                  <a:lnTo>
                    <a:pt x="33" y="239"/>
                  </a:lnTo>
                  <a:lnTo>
                    <a:pt x="28" y="234"/>
                  </a:lnTo>
                  <a:lnTo>
                    <a:pt x="30" y="230"/>
                  </a:lnTo>
                  <a:lnTo>
                    <a:pt x="17" y="214"/>
                  </a:lnTo>
                  <a:lnTo>
                    <a:pt x="16" y="199"/>
                  </a:lnTo>
                  <a:lnTo>
                    <a:pt x="19" y="195"/>
                  </a:lnTo>
                  <a:lnTo>
                    <a:pt x="21" y="189"/>
                  </a:lnTo>
                  <a:lnTo>
                    <a:pt x="25" y="189"/>
                  </a:lnTo>
                  <a:lnTo>
                    <a:pt x="33" y="178"/>
                  </a:lnTo>
                  <a:lnTo>
                    <a:pt x="38" y="177"/>
                  </a:lnTo>
                  <a:lnTo>
                    <a:pt x="40" y="167"/>
                  </a:lnTo>
                  <a:lnTo>
                    <a:pt x="39" y="162"/>
                  </a:lnTo>
                  <a:lnTo>
                    <a:pt x="46" y="145"/>
                  </a:lnTo>
                  <a:lnTo>
                    <a:pt x="44" y="138"/>
                  </a:lnTo>
                  <a:lnTo>
                    <a:pt x="53" y="132"/>
                  </a:lnTo>
                  <a:lnTo>
                    <a:pt x="58" y="114"/>
                  </a:lnTo>
                  <a:lnTo>
                    <a:pt x="61" y="113"/>
                  </a:lnTo>
                  <a:lnTo>
                    <a:pt x="53" y="108"/>
                  </a:lnTo>
                  <a:lnTo>
                    <a:pt x="53" y="108"/>
                  </a:lnTo>
                  <a:lnTo>
                    <a:pt x="56" y="103"/>
                  </a:lnTo>
                  <a:lnTo>
                    <a:pt x="67" y="103"/>
                  </a:lnTo>
                  <a:lnTo>
                    <a:pt x="72" y="96"/>
                  </a:lnTo>
                  <a:lnTo>
                    <a:pt x="72" y="86"/>
                  </a:lnTo>
                  <a:lnTo>
                    <a:pt x="85" y="86"/>
                  </a:lnTo>
                  <a:lnTo>
                    <a:pt x="91" y="90"/>
                  </a:lnTo>
                  <a:lnTo>
                    <a:pt x="102" y="88"/>
                  </a:lnTo>
                  <a:lnTo>
                    <a:pt x="105" y="74"/>
                  </a:lnTo>
                  <a:lnTo>
                    <a:pt x="124" y="39"/>
                  </a:lnTo>
                  <a:lnTo>
                    <a:pt x="134" y="35"/>
                  </a:lnTo>
                  <a:lnTo>
                    <a:pt x="151" y="45"/>
                  </a:lnTo>
                  <a:lnTo>
                    <a:pt x="157" y="42"/>
                  </a:lnTo>
                  <a:lnTo>
                    <a:pt x="159" y="33"/>
                  </a:lnTo>
                  <a:lnTo>
                    <a:pt x="165" y="30"/>
                  </a:lnTo>
                  <a:lnTo>
                    <a:pt x="181" y="25"/>
                  </a:lnTo>
                  <a:lnTo>
                    <a:pt x="185" y="33"/>
                  </a:lnTo>
                  <a:lnTo>
                    <a:pt x="200" y="31"/>
                  </a:lnTo>
                  <a:lnTo>
                    <a:pt x="214" y="18"/>
                  </a:lnTo>
                  <a:lnTo>
                    <a:pt x="218" y="23"/>
                  </a:lnTo>
                  <a:lnTo>
                    <a:pt x="224" y="18"/>
                  </a:lnTo>
                  <a:lnTo>
                    <a:pt x="230" y="17"/>
                  </a:lnTo>
                  <a:lnTo>
                    <a:pt x="230" y="2"/>
                  </a:lnTo>
                  <a:lnTo>
                    <a:pt x="234" y="0"/>
                  </a:lnTo>
                  <a:close/>
                </a:path>
              </a:pathLst>
            </a:custGeom>
            <a:grpFill/>
            <a:ln w="3175" cap="flat">
              <a:solidFill>
                <a:srgbClr val="007CA8">
                  <a:alpha val="25000"/>
                </a:srgb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黑体" panose="02010609060101010101" pitchFamily="49" charset="-122"/>
              </a:endParaRPr>
            </a:p>
          </p:txBody>
        </p:sp>
        <p:sp>
          <p:nvSpPr>
            <p:cNvPr id="422" name="Freeform 30">
              <a:extLst>
                <a:ext uri="{FF2B5EF4-FFF2-40B4-BE49-F238E27FC236}">
                  <a16:creationId xmlns:a16="http://schemas.microsoft.com/office/drawing/2014/main" id="{F5EFC44B-66AA-4BC3-ACCD-0DA601A5D846}"/>
                </a:ext>
              </a:extLst>
            </p:cNvPr>
            <p:cNvSpPr>
              <a:spLocks/>
            </p:cNvSpPr>
            <p:nvPr/>
          </p:nvSpPr>
          <p:spPr bwMode="auto">
            <a:xfrm>
              <a:off x="5167313" y="2760663"/>
              <a:ext cx="601663" cy="569913"/>
            </a:xfrm>
            <a:custGeom>
              <a:avLst/>
              <a:gdLst>
                <a:gd name="T0" fmla="*/ 217 w 379"/>
                <a:gd name="T1" fmla="*/ 2 h 359"/>
                <a:gd name="T2" fmla="*/ 273 w 379"/>
                <a:gd name="T3" fmla="*/ 17 h 359"/>
                <a:gd name="T4" fmla="*/ 288 w 379"/>
                <a:gd name="T5" fmla="*/ 13 h 359"/>
                <a:gd name="T6" fmla="*/ 306 w 379"/>
                <a:gd name="T7" fmla="*/ 27 h 359"/>
                <a:gd name="T8" fmla="*/ 312 w 379"/>
                <a:gd name="T9" fmla="*/ 36 h 359"/>
                <a:gd name="T10" fmla="*/ 346 w 379"/>
                <a:gd name="T11" fmla="*/ 22 h 359"/>
                <a:gd name="T12" fmla="*/ 323 w 379"/>
                <a:gd name="T13" fmla="*/ 39 h 359"/>
                <a:gd name="T14" fmla="*/ 301 w 379"/>
                <a:gd name="T15" fmla="*/ 66 h 359"/>
                <a:gd name="T16" fmla="*/ 271 w 379"/>
                <a:gd name="T17" fmla="*/ 88 h 359"/>
                <a:gd name="T18" fmla="*/ 291 w 379"/>
                <a:gd name="T19" fmla="*/ 107 h 359"/>
                <a:gd name="T20" fmla="*/ 306 w 379"/>
                <a:gd name="T21" fmla="*/ 125 h 359"/>
                <a:gd name="T22" fmla="*/ 339 w 379"/>
                <a:gd name="T23" fmla="*/ 131 h 359"/>
                <a:gd name="T24" fmla="*/ 351 w 379"/>
                <a:gd name="T25" fmla="*/ 131 h 359"/>
                <a:gd name="T26" fmla="*/ 362 w 379"/>
                <a:gd name="T27" fmla="*/ 154 h 359"/>
                <a:gd name="T28" fmla="*/ 374 w 379"/>
                <a:gd name="T29" fmla="*/ 180 h 359"/>
                <a:gd name="T30" fmla="*/ 344 w 379"/>
                <a:gd name="T31" fmla="*/ 184 h 359"/>
                <a:gd name="T32" fmla="*/ 328 w 379"/>
                <a:gd name="T33" fmla="*/ 168 h 359"/>
                <a:gd name="T34" fmla="*/ 317 w 379"/>
                <a:gd name="T35" fmla="*/ 190 h 359"/>
                <a:gd name="T36" fmla="*/ 300 w 379"/>
                <a:gd name="T37" fmla="*/ 209 h 359"/>
                <a:gd name="T38" fmla="*/ 282 w 379"/>
                <a:gd name="T39" fmla="*/ 239 h 359"/>
                <a:gd name="T40" fmla="*/ 291 w 379"/>
                <a:gd name="T41" fmla="*/ 255 h 359"/>
                <a:gd name="T42" fmla="*/ 313 w 379"/>
                <a:gd name="T43" fmla="*/ 288 h 359"/>
                <a:gd name="T44" fmla="*/ 327 w 379"/>
                <a:gd name="T45" fmla="*/ 283 h 359"/>
                <a:gd name="T46" fmla="*/ 334 w 379"/>
                <a:gd name="T47" fmla="*/ 330 h 359"/>
                <a:gd name="T48" fmla="*/ 302 w 379"/>
                <a:gd name="T49" fmla="*/ 351 h 359"/>
                <a:gd name="T50" fmla="*/ 294 w 379"/>
                <a:gd name="T51" fmla="*/ 347 h 359"/>
                <a:gd name="T52" fmla="*/ 278 w 379"/>
                <a:gd name="T53" fmla="*/ 351 h 359"/>
                <a:gd name="T54" fmla="*/ 246 w 379"/>
                <a:gd name="T55" fmla="*/ 335 h 359"/>
                <a:gd name="T56" fmla="*/ 216 w 379"/>
                <a:gd name="T57" fmla="*/ 325 h 359"/>
                <a:gd name="T58" fmla="*/ 206 w 379"/>
                <a:gd name="T59" fmla="*/ 313 h 359"/>
                <a:gd name="T60" fmla="*/ 206 w 379"/>
                <a:gd name="T61" fmla="*/ 290 h 359"/>
                <a:gd name="T62" fmla="*/ 172 w 379"/>
                <a:gd name="T63" fmla="*/ 285 h 359"/>
                <a:gd name="T64" fmla="*/ 145 w 379"/>
                <a:gd name="T65" fmla="*/ 291 h 359"/>
                <a:gd name="T66" fmla="*/ 112 w 379"/>
                <a:gd name="T67" fmla="*/ 288 h 359"/>
                <a:gd name="T68" fmla="*/ 91 w 379"/>
                <a:gd name="T69" fmla="*/ 281 h 359"/>
                <a:gd name="T70" fmla="*/ 63 w 379"/>
                <a:gd name="T71" fmla="*/ 265 h 359"/>
                <a:gd name="T72" fmla="*/ 55 w 379"/>
                <a:gd name="T73" fmla="*/ 247 h 359"/>
                <a:gd name="T74" fmla="*/ 40 w 379"/>
                <a:gd name="T75" fmla="*/ 234 h 359"/>
                <a:gd name="T76" fmla="*/ 39 w 379"/>
                <a:gd name="T77" fmla="*/ 204 h 359"/>
                <a:gd name="T78" fmla="*/ 18 w 379"/>
                <a:gd name="T79" fmla="*/ 176 h 359"/>
                <a:gd name="T80" fmla="*/ 9 w 379"/>
                <a:gd name="T81" fmla="*/ 150 h 359"/>
                <a:gd name="T82" fmla="*/ 1 w 379"/>
                <a:gd name="T83" fmla="*/ 130 h 359"/>
                <a:gd name="T84" fmla="*/ 34 w 379"/>
                <a:gd name="T85" fmla="*/ 120 h 359"/>
                <a:gd name="T86" fmla="*/ 79 w 379"/>
                <a:gd name="T87" fmla="*/ 105 h 359"/>
                <a:gd name="T88" fmla="*/ 100 w 379"/>
                <a:gd name="T89" fmla="*/ 99 h 359"/>
                <a:gd name="T90" fmla="*/ 118 w 379"/>
                <a:gd name="T91" fmla="*/ 85 h 359"/>
                <a:gd name="T92" fmla="*/ 144 w 379"/>
                <a:gd name="T93" fmla="*/ 87 h 359"/>
                <a:gd name="T94" fmla="*/ 166 w 379"/>
                <a:gd name="T95" fmla="*/ 77 h 359"/>
                <a:gd name="T96" fmla="*/ 193 w 379"/>
                <a:gd name="T97" fmla="*/ 54 h 359"/>
                <a:gd name="T98" fmla="*/ 200 w 379"/>
                <a:gd name="T99" fmla="*/ 28 h 359"/>
                <a:gd name="T100" fmla="*/ 199 w 379"/>
                <a:gd name="T101" fmla="*/ 15 h 3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79" h="359">
                  <a:moveTo>
                    <a:pt x="202" y="0"/>
                  </a:moveTo>
                  <a:lnTo>
                    <a:pt x="210" y="3"/>
                  </a:lnTo>
                  <a:lnTo>
                    <a:pt x="217" y="2"/>
                  </a:lnTo>
                  <a:lnTo>
                    <a:pt x="218" y="4"/>
                  </a:lnTo>
                  <a:lnTo>
                    <a:pt x="217" y="2"/>
                  </a:lnTo>
                  <a:lnTo>
                    <a:pt x="221" y="2"/>
                  </a:lnTo>
                  <a:lnTo>
                    <a:pt x="223" y="8"/>
                  </a:lnTo>
                  <a:lnTo>
                    <a:pt x="244" y="11"/>
                  </a:lnTo>
                  <a:lnTo>
                    <a:pt x="255" y="19"/>
                  </a:lnTo>
                  <a:lnTo>
                    <a:pt x="273" y="17"/>
                  </a:lnTo>
                  <a:lnTo>
                    <a:pt x="275" y="25"/>
                  </a:lnTo>
                  <a:lnTo>
                    <a:pt x="280" y="22"/>
                  </a:lnTo>
                  <a:lnTo>
                    <a:pt x="283" y="15"/>
                  </a:lnTo>
                  <a:lnTo>
                    <a:pt x="286" y="15"/>
                  </a:lnTo>
                  <a:lnTo>
                    <a:pt x="288" y="13"/>
                  </a:lnTo>
                  <a:lnTo>
                    <a:pt x="295" y="14"/>
                  </a:lnTo>
                  <a:lnTo>
                    <a:pt x="300" y="21"/>
                  </a:lnTo>
                  <a:lnTo>
                    <a:pt x="308" y="15"/>
                  </a:lnTo>
                  <a:lnTo>
                    <a:pt x="308" y="15"/>
                  </a:lnTo>
                  <a:lnTo>
                    <a:pt x="306" y="27"/>
                  </a:lnTo>
                  <a:lnTo>
                    <a:pt x="301" y="30"/>
                  </a:lnTo>
                  <a:lnTo>
                    <a:pt x="301" y="44"/>
                  </a:lnTo>
                  <a:lnTo>
                    <a:pt x="310" y="37"/>
                  </a:lnTo>
                  <a:lnTo>
                    <a:pt x="310" y="33"/>
                  </a:lnTo>
                  <a:lnTo>
                    <a:pt x="312" y="36"/>
                  </a:lnTo>
                  <a:lnTo>
                    <a:pt x="328" y="27"/>
                  </a:lnTo>
                  <a:lnTo>
                    <a:pt x="340" y="23"/>
                  </a:lnTo>
                  <a:lnTo>
                    <a:pt x="344" y="20"/>
                  </a:lnTo>
                  <a:lnTo>
                    <a:pt x="346" y="20"/>
                  </a:lnTo>
                  <a:lnTo>
                    <a:pt x="346" y="22"/>
                  </a:lnTo>
                  <a:lnTo>
                    <a:pt x="342" y="31"/>
                  </a:lnTo>
                  <a:lnTo>
                    <a:pt x="335" y="30"/>
                  </a:lnTo>
                  <a:lnTo>
                    <a:pt x="331" y="34"/>
                  </a:lnTo>
                  <a:lnTo>
                    <a:pt x="333" y="38"/>
                  </a:lnTo>
                  <a:lnTo>
                    <a:pt x="323" y="39"/>
                  </a:lnTo>
                  <a:lnTo>
                    <a:pt x="319" y="47"/>
                  </a:lnTo>
                  <a:lnTo>
                    <a:pt x="310" y="48"/>
                  </a:lnTo>
                  <a:lnTo>
                    <a:pt x="302" y="60"/>
                  </a:lnTo>
                  <a:lnTo>
                    <a:pt x="300" y="59"/>
                  </a:lnTo>
                  <a:lnTo>
                    <a:pt x="301" y="66"/>
                  </a:lnTo>
                  <a:lnTo>
                    <a:pt x="292" y="71"/>
                  </a:lnTo>
                  <a:lnTo>
                    <a:pt x="290" y="68"/>
                  </a:lnTo>
                  <a:lnTo>
                    <a:pt x="282" y="73"/>
                  </a:lnTo>
                  <a:lnTo>
                    <a:pt x="275" y="85"/>
                  </a:lnTo>
                  <a:lnTo>
                    <a:pt x="271" y="88"/>
                  </a:lnTo>
                  <a:lnTo>
                    <a:pt x="268" y="100"/>
                  </a:lnTo>
                  <a:lnTo>
                    <a:pt x="274" y="102"/>
                  </a:lnTo>
                  <a:lnTo>
                    <a:pt x="286" y="100"/>
                  </a:lnTo>
                  <a:lnTo>
                    <a:pt x="292" y="104"/>
                  </a:lnTo>
                  <a:lnTo>
                    <a:pt x="291" y="107"/>
                  </a:lnTo>
                  <a:lnTo>
                    <a:pt x="295" y="107"/>
                  </a:lnTo>
                  <a:lnTo>
                    <a:pt x="295" y="112"/>
                  </a:lnTo>
                  <a:lnTo>
                    <a:pt x="297" y="111"/>
                  </a:lnTo>
                  <a:lnTo>
                    <a:pt x="306" y="116"/>
                  </a:lnTo>
                  <a:lnTo>
                    <a:pt x="306" y="125"/>
                  </a:lnTo>
                  <a:lnTo>
                    <a:pt x="312" y="131"/>
                  </a:lnTo>
                  <a:lnTo>
                    <a:pt x="320" y="133"/>
                  </a:lnTo>
                  <a:lnTo>
                    <a:pt x="322" y="130"/>
                  </a:lnTo>
                  <a:lnTo>
                    <a:pt x="329" y="133"/>
                  </a:lnTo>
                  <a:lnTo>
                    <a:pt x="339" y="131"/>
                  </a:lnTo>
                  <a:lnTo>
                    <a:pt x="340" y="128"/>
                  </a:lnTo>
                  <a:lnTo>
                    <a:pt x="342" y="130"/>
                  </a:lnTo>
                  <a:lnTo>
                    <a:pt x="346" y="130"/>
                  </a:lnTo>
                  <a:lnTo>
                    <a:pt x="349" y="133"/>
                  </a:lnTo>
                  <a:lnTo>
                    <a:pt x="351" y="131"/>
                  </a:lnTo>
                  <a:lnTo>
                    <a:pt x="351" y="131"/>
                  </a:lnTo>
                  <a:lnTo>
                    <a:pt x="350" y="140"/>
                  </a:lnTo>
                  <a:lnTo>
                    <a:pt x="352" y="146"/>
                  </a:lnTo>
                  <a:lnTo>
                    <a:pt x="362" y="151"/>
                  </a:lnTo>
                  <a:lnTo>
                    <a:pt x="362" y="154"/>
                  </a:lnTo>
                  <a:lnTo>
                    <a:pt x="375" y="153"/>
                  </a:lnTo>
                  <a:lnTo>
                    <a:pt x="372" y="165"/>
                  </a:lnTo>
                  <a:lnTo>
                    <a:pt x="379" y="175"/>
                  </a:lnTo>
                  <a:lnTo>
                    <a:pt x="379" y="181"/>
                  </a:lnTo>
                  <a:lnTo>
                    <a:pt x="374" y="180"/>
                  </a:lnTo>
                  <a:lnTo>
                    <a:pt x="367" y="184"/>
                  </a:lnTo>
                  <a:lnTo>
                    <a:pt x="366" y="187"/>
                  </a:lnTo>
                  <a:lnTo>
                    <a:pt x="350" y="194"/>
                  </a:lnTo>
                  <a:lnTo>
                    <a:pt x="345" y="190"/>
                  </a:lnTo>
                  <a:lnTo>
                    <a:pt x="344" y="184"/>
                  </a:lnTo>
                  <a:lnTo>
                    <a:pt x="339" y="180"/>
                  </a:lnTo>
                  <a:lnTo>
                    <a:pt x="338" y="174"/>
                  </a:lnTo>
                  <a:lnTo>
                    <a:pt x="333" y="171"/>
                  </a:lnTo>
                  <a:lnTo>
                    <a:pt x="331" y="173"/>
                  </a:lnTo>
                  <a:lnTo>
                    <a:pt x="328" y="168"/>
                  </a:lnTo>
                  <a:lnTo>
                    <a:pt x="319" y="169"/>
                  </a:lnTo>
                  <a:lnTo>
                    <a:pt x="316" y="171"/>
                  </a:lnTo>
                  <a:lnTo>
                    <a:pt x="312" y="182"/>
                  </a:lnTo>
                  <a:lnTo>
                    <a:pt x="318" y="182"/>
                  </a:lnTo>
                  <a:lnTo>
                    <a:pt x="317" y="190"/>
                  </a:lnTo>
                  <a:lnTo>
                    <a:pt x="313" y="190"/>
                  </a:lnTo>
                  <a:lnTo>
                    <a:pt x="318" y="203"/>
                  </a:lnTo>
                  <a:lnTo>
                    <a:pt x="305" y="205"/>
                  </a:lnTo>
                  <a:lnTo>
                    <a:pt x="303" y="209"/>
                  </a:lnTo>
                  <a:lnTo>
                    <a:pt x="300" y="209"/>
                  </a:lnTo>
                  <a:lnTo>
                    <a:pt x="299" y="217"/>
                  </a:lnTo>
                  <a:lnTo>
                    <a:pt x="301" y="222"/>
                  </a:lnTo>
                  <a:lnTo>
                    <a:pt x="297" y="236"/>
                  </a:lnTo>
                  <a:lnTo>
                    <a:pt x="289" y="239"/>
                  </a:lnTo>
                  <a:lnTo>
                    <a:pt x="282" y="239"/>
                  </a:lnTo>
                  <a:lnTo>
                    <a:pt x="275" y="233"/>
                  </a:lnTo>
                  <a:lnTo>
                    <a:pt x="274" y="236"/>
                  </a:lnTo>
                  <a:lnTo>
                    <a:pt x="275" y="244"/>
                  </a:lnTo>
                  <a:lnTo>
                    <a:pt x="272" y="247"/>
                  </a:lnTo>
                  <a:lnTo>
                    <a:pt x="291" y="255"/>
                  </a:lnTo>
                  <a:lnTo>
                    <a:pt x="291" y="274"/>
                  </a:lnTo>
                  <a:lnTo>
                    <a:pt x="297" y="274"/>
                  </a:lnTo>
                  <a:lnTo>
                    <a:pt x="297" y="277"/>
                  </a:lnTo>
                  <a:lnTo>
                    <a:pt x="305" y="276"/>
                  </a:lnTo>
                  <a:lnTo>
                    <a:pt x="313" y="288"/>
                  </a:lnTo>
                  <a:lnTo>
                    <a:pt x="319" y="287"/>
                  </a:lnTo>
                  <a:lnTo>
                    <a:pt x="322" y="281"/>
                  </a:lnTo>
                  <a:lnTo>
                    <a:pt x="325" y="282"/>
                  </a:lnTo>
                  <a:lnTo>
                    <a:pt x="325" y="281"/>
                  </a:lnTo>
                  <a:lnTo>
                    <a:pt x="327" y="283"/>
                  </a:lnTo>
                  <a:lnTo>
                    <a:pt x="335" y="276"/>
                  </a:lnTo>
                  <a:lnTo>
                    <a:pt x="330" y="281"/>
                  </a:lnTo>
                  <a:lnTo>
                    <a:pt x="333" y="282"/>
                  </a:lnTo>
                  <a:lnTo>
                    <a:pt x="336" y="305"/>
                  </a:lnTo>
                  <a:lnTo>
                    <a:pt x="334" y="330"/>
                  </a:lnTo>
                  <a:lnTo>
                    <a:pt x="329" y="333"/>
                  </a:lnTo>
                  <a:lnTo>
                    <a:pt x="320" y="331"/>
                  </a:lnTo>
                  <a:lnTo>
                    <a:pt x="310" y="339"/>
                  </a:lnTo>
                  <a:lnTo>
                    <a:pt x="308" y="344"/>
                  </a:lnTo>
                  <a:lnTo>
                    <a:pt x="302" y="351"/>
                  </a:lnTo>
                  <a:lnTo>
                    <a:pt x="302" y="358"/>
                  </a:lnTo>
                  <a:lnTo>
                    <a:pt x="302" y="358"/>
                  </a:lnTo>
                  <a:lnTo>
                    <a:pt x="299" y="359"/>
                  </a:lnTo>
                  <a:lnTo>
                    <a:pt x="292" y="357"/>
                  </a:lnTo>
                  <a:lnTo>
                    <a:pt x="294" y="347"/>
                  </a:lnTo>
                  <a:lnTo>
                    <a:pt x="289" y="344"/>
                  </a:lnTo>
                  <a:lnTo>
                    <a:pt x="286" y="350"/>
                  </a:lnTo>
                  <a:lnTo>
                    <a:pt x="280" y="350"/>
                  </a:lnTo>
                  <a:lnTo>
                    <a:pt x="279" y="353"/>
                  </a:lnTo>
                  <a:lnTo>
                    <a:pt x="278" y="351"/>
                  </a:lnTo>
                  <a:lnTo>
                    <a:pt x="269" y="353"/>
                  </a:lnTo>
                  <a:lnTo>
                    <a:pt x="257" y="345"/>
                  </a:lnTo>
                  <a:lnTo>
                    <a:pt x="252" y="347"/>
                  </a:lnTo>
                  <a:lnTo>
                    <a:pt x="253" y="333"/>
                  </a:lnTo>
                  <a:lnTo>
                    <a:pt x="246" y="335"/>
                  </a:lnTo>
                  <a:lnTo>
                    <a:pt x="238" y="334"/>
                  </a:lnTo>
                  <a:lnTo>
                    <a:pt x="234" y="328"/>
                  </a:lnTo>
                  <a:lnTo>
                    <a:pt x="230" y="327"/>
                  </a:lnTo>
                  <a:lnTo>
                    <a:pt x="218" y="333"/>
                  </a:lnTo>
                  <a:lnTo>
                    <a:pt x="216" y="325"/>
                  </a:lnTo>
                  <a:lnTo>
                    <a:pt x="215" y="324"/>
                  </a:lnTo>
                  <a:lnTo>
                    <a:pt x="210" y="327"/>
                  </a:lnTo>
                  <a:lnTo>
                    <a:pt x="208" y="318"/>
                  </a:lnTo>
                  <a:lnTo>
                    <a:pt x="205" y="316"/>
                  </a:lnTo>
                  <a:lnTo>
                    <a:pt x="206" y="313"/>
                  </a:lnTo>
                  <a:lnTo>
                    <a:pt x="204" y="307"/>
                  </a:lnTo>
                  <a:lnTo>
                    <a:pt x="205" y="307"/>
                  </a:lnTo>
                  <a:lnTo>
                    <a:pt x="206" y="302"/>
                  </a:lnTo>
                  <a:lnTo>
                    <a:pt x="204" y="299"/>
                  </a:lnTo>
                  <a:lnTo>
                    <a:pt x="206" y="290"/>
                  </a:lnTo>
                  <a:lnTo>
                    <a:pt x="204" y="287"/>
                  </a:lnTo>
                  <a:lnTo>
                    <a:pt x="199" y="287"/>
                  </a:lnTo>
                  <a:lnTo>
                    <a:pt x="196" y="290"/>
                  </a:lnTo>
                  <a:lnTo>
                    <a:pt x="184" y="296"/>
                  </a:lnTo>
                  <a:lnTo>
                    <a:pt x="172" y="285"/>
                  </a:lnTo>
                  <a:lnTo>
                    <a:pt x="167" y="289"/>
                  </a:lnTo>
                  <a:lnTo>
                    <a:pt x="161" y="285"/>
                  </a:lnTo>
                  <a:lnTo>
                    <a:pt x="158" y="289"/>
                  </a:lnTo>
                  <a:lnTo>
                    <a:pt x="151" y="288"/>
                  </a:lnTo>
                  <a:lnTo>
                    <a:pt x="145" y="291"/>
                  </a:lnTo>
                  <a:lnTo>
                    <a:pt x="132" y="288"/>
                  </a:lnTo>
                  <a:lnTo>
                    <a:pt x="126" y="291"/>
                  </a:lnTo>
                  <a:lnTo>
                    <a:pt x="121" y="290"/>
                  </a:lnTo>
                  <a:lnTo>
                    <a:pt x="118" y="293"/>
                  </a:lnTo>
                  <a:lnTo>
                    <a:pt x="112" y="288"/>
                  </a:lnTo>
                  <a:lnTo>
                    <a:pt x="107" y="289"/>
                  </a:lnTo>
                  <a:lnTo>
                    <a:pt x="102" y="283"/>
                  </a:lnTo>
                  <a:lnTo>
                    <a:pt x="99" y="284"/>
                  </a:lnTo>
                  <a:lnTo>
                    <a:pt x="95" y="279"/>
                  </a:lnTo>
                  <a:lnTo>
                    <a:pt x="91" y="281"/>
                  </a:lnTo>
                  <a:lnTo>
                    <a:pt x="82" y="273"/>
                  </a:lnTo>
                  <a:lnTo>
                    <a:pt x="77" y="273"/>
                  </a:lnTo>
                  <a:lnTo>
                    <a:pt x="77" y="271"/>
                  </a:lnTo>
                  <a:lnTo>
                    <a:pt x="73" y="274"/>
                  </a:lnTo>
                  <a:lnTo>
                    <a:pt x="63" y="265"/>
                  </a:lnTo>
                  <a:lnTo>
                    <a:pt x="67" y="261"/>
                  </a:lnTo>
                  <a:lnTo>
                    <a:pt x="63" y="262"/>
                  </a:lnTo>
                  <a:lnTo>
                    <a:pt x="55" y="253"/>
                  </a:lnTo>
                  <a:lnTo>
                    <a:pt x="54" y="254"/>
                  </a:lnTo>
                  <a:lnTo>
                    <a:pt x="55" y="247"/>
                  </a:lnTo>
                  <a:lnTo>
                    <a:pt x="53" y="242"/>
                  </a:lnTo>
                  <a:lnTo>
                    <a:pt x="48" y="242"/>
                  </a:lnTo>
                  <a:lnTo>
                    <a:pt x="50" y="239"/>
                  </a:lnTo>
                  <a:lnTo>
                    <a:pt x="44" y="232"/>
                  </a:lnTo>
                  <a:lnTo>
                    <a:pt x="40" y="234"/>
                  </a:lnTo>
                  <a:lnTo>
                    <a:pt x="42" y="231"/>
                  </a:lnTo>
                  <a:lnTo>
                    <a:pt x="38" y="227"/>
                  </a:lnTo>
                  <a:lnTo>
                    <a:pt x="38" y="227"/>
                  </a:lnTo>
                  <a:lnTo>
                    <a:pt x="40" y="221"/>
                  </a:lnTo>
                  <a:lnTo>
                    <a:pt x="39" y="204"/>
                  </a:lnTo>
                  <a:lnTo>
                    <a:pt x="28" y="197"/>
                  </a:lnTo>
                  <a:lnTo>
                    <a:pt x="24" y="188"/>
                  </a:lnTo>
                  <a:lnTo>
                    <a:pt x="15" y="184"/>
                  </a:lnTo>
                  <a:lnTo>
                    <a:pt x="14" y="181"/>
                  </a:lnTo>
                  <a:lnTo>
                    <a:pt x="18" y="176"/>
                  </a:lnTo>
                  <a:lnTo>
                    <a:pt x="14" y="171"/>
                  </a:lnTo>
                  <a:lnTo>
                    <a:pt x="17" y="162"/>
                  </a:lnTo>
                  <a:lnTo>
                    <a:pt x="5" y="156"/>
                  </a:lnTo>
                  <a:lnTo>
                    <a:pt x="4" y="153"/>
                  </a:lnTo>
                  <a:lnTo>
                    <a:pt x="9" y="150"/>
                  </a:lnTo>
                  <a:lnTo>
                    <a:pt x="7" y="144"/>
                  </a:lnTo>
                  <a:lnTo>
                    <a:pt x="4" y="144"/>
                  </a:lnTo>
                  <a:lnTo>
                    <a:pt x="0" y="136"/>
                  </a:lnTo>
                  <a:lnTo>
                    <a:pt x="3" y="133"/>
                  </a:lnTo>
                  <a:lnTo>
                    <a:pt x="1" y="130"/>
                  </a:lnTo>
                  <a:lnTo>
                    <a:pt x="1" y="130"/>
                  </a:lnTo>
                  <a:lnTo>
                    <a:pt x="20" y="130"/>
                  </a:lnTo>
                  <a:lnTo>
                    <a:pt x="23" y="127"/>
                  </a:lnTo>
                  <a:lnTo>
                    <a:pt x="32" y="125"/>
                  </a:lnTo>
                  <a:lnTo>
                    <a:pt x="34" y="120"/>
                  </a:lnTo>
                  <a:lnTo>
                    <a:pt x="37" y="123"/>
                  </a:lnTo>
                  <a:lnTo>
                    <a:pt x="48" y="114"/>
                  </a:lnTo>
                  <a:lnTo>
                    <a:pt x="53" y="116"/>
                  </a:lnTo>
                  <a:lnTo>
                    <a:pt x="73" y="112"/>
                  </a:lnTo>
                  <a:lnTo>
                    <a:pt x="79" y="105"/>
                  </a:lnTo>
                  <a:lnTo>
                    <a:pt x="79" y="102"/>
                  </a:lnTo>
                  <a:lnTo>
                    <a:pt x="87" y="99"/>
                  </a:lnTo>
                  <a:lnTo>
                    <a:pt x="88" y="96"/>
                  </a:lnTo>
                  <a:lnTo>
                    <a:pt x="96" y="95"/>
                  </a:lnTo>
                  <a:lnTo>
                    <a:pt x="100" y="99"/>
                  </a:lnTo>
                  <a:lnTo>
                    <a:pt x="102" y="80"/>
                  </a:lnTo>
                  <a:lnTo>
                    <a:pt x="112" y="84"/>
                  </a:lnTo>
                  <a:lnTo>
                    <a:pt x="116" y="83"/>
                  </a:lnTo>
                  <a:lnTo>
                    <a:pt x="116" y="85"/>
                  </a:lnTo>
                  <a:lnTo>
                    <a:pt x="118" y="85"/>
                  </a:lnTo>
                  <a:lnTo>
                    <a:pt x="123" y="83"/>
                  </a:lnTo>
                  <a:lnTo>
                    <a:pt x="135" y="85"/>
                  </a:lnTo>
                  <a:lnTo>
                    <a:pt x="138" y="82"/>
                  </a:lnTo>
                  <a:lnTo>
                    <a:pt x="139" y="84"/>
                  </a:lnTo>
                  <a:lnTo>
                    <a:pt x="144" y="87"/>
                  </a:lnTo>
                  <a:lnTo>
                    <a:pt x="148" y="82"/>
                  </a:lnTo>
                  <a:lnTo>
                    <a:pt x="155" y="83"/>
                  </a:lnTo>
                  <a:lnTo>
                    <a:pt x="158" y="79"/>
                  </a:lnTo>
                  <a:lnTo>
                    <a:pt x="158" y="76"/>
                  </a:lnTo>
                  <a:lnTo>
                    <a:pt x="166" y="77"/>
                  </a:lnTo>
                  <a:lnTo>
                    <a:pt x="172" y="68"/>
                  </a:lnTo>
                  <a:lnTo>
                    <a:pt x="177" y="70"/>
                  </a:lnTo>
                  <a:lnTo>
                    <a:pt x="177" y="66"/>
                  </a:lnTo>
                  <a:lnTo>
                    <a:pt x="189" y="62"/>
                  </a:lnTo>
                  <a:lnTo>
                    <a:pt x="193" y="54"/>
                  </a:lnTo>
                  <a:lnTo>
                    <a:pt x="196" y="55"/>
                  </a:lnTo>
                  <a:lnTo>
                    <a:pt x="194" y="42"/>
                  </a:lnTo>
                  <a:lnTo>
                    <a:pt x="199" y="39"/>
                  </a:lnTo>
                  <a:lnTo>
                    <a:pt x="197" y="28"/>
                  </a:lnTo>
                  <a:lnTo>
                    <a:pt x="200" y="28"/>
                  </a:lnTo>
                  <a:lnTo>
                    <a:pt x="201" y="26"/>
                  </a:lnTo>
                  <a:lnTo>
                    <a:pt x="199" y="25"/>
                  </a:lnTo>
                  <a:lnTo>
                    <a:pt x="199" y="19"/>
                  </a:lnTo>
                  <a:lnTo>
                    <a:pt x="201" y="17"/>
                  </a:lnTo>
                  <a:lnTo>
                    <a:pt x="199" y="15"/>
                  </a:lnTo>
                  <a:lnTo>
                    <a:pt x="201" y="14"/>
                  </a:lnTo>
                  <a:lnTo>
                    <a:pt x="200" y="13"/>
                  </a:lnTo>
                  <a:lnTo>
                    <a:pt x="202" y="0"/>
                  </a:lnTo>
                  <a:close/>
                </a:path>
              </a:pathLst>
            </a:custGeom>
            <a:grpFill/>
            <a:ln w="3175" cap="flat">
              <a:solidFill>
                <a:srgbClr val="007CA8">
                  <a:alpha val="25000"/>
                </a:srgb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黑体" panose="02010609060101010101" pitchFamily="49" charset="-122"/>
              </a:endParaRPr>
            </a:p>
          </p:txBody>
        </p:sp>
        <p:sp>
          <p:nvSpPr>
            <p:cNvPr id="423" name="Freeform 31">
              <a:extLst>
                <a:ext uri="{FF2B5EF4-FFF2-40B4-BE49-F238E27FC236}">
                  <a16:creationId xmlns:a16="http://schemas.microsoft.com/office/drawing/2014/main" id="{D895D2EC-6729-4FA0-8244-06FFE00B46AA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1501" y="2189163"/>
              <a:ext cx="198438" cy="203200"/>
            </a:xfrm>
            <a:custGeom>
              <a:avLst/>
              <a:gdLst>
                <a:gd name="T0" fmla="*/ 78 w 125"/>
                <a:gd name="T1" fmla="*/ 114 h 128"/>
                <a:gd name="T2" fmla="*/ 69 w 125"/>
                <a:gd name="T3" fmla="*/ 113 h 128"/>
                <a:gd name="T4" fmla="*/ 62 w 125"/>
                <a:gd name="T5" fmla="*/ 128 h 128"/>
                <a:gd name="T6" fmla="*/ 46 w 125"/>
                <a:gd name="T7" fmla="*/ 117 h 128"/>
                <a:gd name="T8" fmla="*/ 33 w 125"/>
                <a:gd name="T9" fmla="*/ 118 h 128"/>
                <a:gd name="T10" fmla="*/ 23 w 125"/>
                <a:gd name="T11" fmla="*/ 122 h 128"/>
                <a:gd name="T12" fmla="*/ 15 w 125"/>
                <a:gd name="T13" fmla="*/ 116 h 128"/>
                <a:gd name="T14" fmla="*/ 3 w 125"/>
                <a:gd name="T15" fmla="*/ 111 h 128"/>
                <a:gd name="T16" fmla="*/ 0 w 125"/>
                <a:gd name="T17" fmla="*/ 102 h 128"/>
                <a:gd name="T18" fmla="*/ 6 w 125"/>
                <a:gd name="T19" fmla="*/ 96 h 128"/>
                <a:gd name="T20" fmla="*/ 0 w 125"/>
                <a:gd name="T21" fmla="*/ 88 h 128"/>
                <a:gd name="T22" fmla="*/ 12 w 125"/>
                <a:gd name="T23" fmla="*/ 74 h 128"/>
                <a:gd name="T24" fmla="*/ 22 w 125"/>
                <a:gd name="T25" fmla="*/ 71 h 128"/>
                <a:gd name="T26" fmla="*/ 28 w 125"/>
                <a:gd name="T27" fmla="*/ 67 h 128"/>
                <a:gd name="T28" fmla="*/ 29 w 125"/>
                <a:gd name="T29" fmla="*/ 56 h 128"/>
                <a:gd name="T30" fmla="*/ 22 w 125"/>
                <a:gd name="T31" fmla="*/ 45 h 128"/>
                <a:gd name="T32" fmla="*/ 20 w 125"/>
                <a:gd name="T33" fmla="*/ 42 h 128"/>
                <a:gd name="T34" fmla="*/ 34 w 125"/>
                <a:gd name="T35" fmla="*/ 39 h 128"/>
                <a:gd name="T36" fmla="*/ 50 w 125"/>
                <a:gd name="T37" fmla="*/ 22 h 128"/>
                <a:gd name="T38" fmla="*/ 59 w 125"/>
                <a:gd name="T39" fmla="*/ 22 h 128"/>
                <a:gd name="T40" fmla="*/ 54 w 125"/>
                <a:gd name="T41" fmla="*/ 11 h 128"/>
                <a:gd name="T42" fmla="*/ 62 w 125"/>
                <a:gd name="T43" fmla="*/ 8 h 128"/>
                <a:gd name="T44" fmla="*/ 74 w 125"/>
                <a:gd name="T45" fmla="*/ 0 h 128"/>
                <a:gd name="T46" fmla="*/ 75 w 125"/>
                <a:gd name="T47" fmla="*/ 8 h 128"/>
                <a:gd name="T48" fmla="*/ 86 w 125"/>
                <a:gd name="T49" fmla="*/ 19 h 128"/>
                <a:gd name="T50" fmla="*/ 104 w 125"/>
                <a:gd name="T51" fmla="*/ 29 h 128"/>
                <a:gd name="T52" fmla="*/ 125 w 125"/>
                <a:gd name="T53" fmla="*/ 32 h 128"/>
                <a:gd name="T54" fmla="*/ 121 w 125"/>
                <a:gd name="T55" fmla="*/ 34 h 128"/>
                <a:gd name="T56" fmla="*/ 113 w 125"/>
                <a:gd name="T57" fmla="*/ 39 h 128"/>
                <a:gd name="T58" fmla="*/ 108 w 125"/>
                <a:gd name="T59" fmla="*/ 55 h 128"/>
                <a:gd name="T60" fmla="*/ 118 w 125"/>
                <a:gd name="T61" fmla="*/ 66 h 128"/>
                <a:gd name="T62" fmla="*/ 107 w 125"/>
                <a:gd name="T63" fmla="*/ 78 h 128"/>
                <a:gd name="T64" fmla="*/ 95 w 125"/>
                <a:gd name="T65" fmla="*/ 82 h 128"/>
                <a:gd name="T66" fmla="*/ 82 w 125"/>
                <a:gd name="T67" fmla="*/ 91 h 128"/>
                <a:gd name="T68" fmla="*/ 92 w 125"/>
                <a:gd name="T69" fmla="*/ 101 h 128"/>
                <a:gd name="T70" fmla="*/ 89 w 125"/>
                <a:gd name="T71" fmla="*/ 10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25" h="128">
                  <a:moveTo>
                    <a:pt x="84" y="114"/>
                  </a:moveTo>
                  <a:lnTo>
                    <a:pt x="78" y="114"/>
                  </a:lnTo>
                  <a:lnTo>
                    <a:pt x="78" y="117"/>
                  </a:lnTo>
                  <a:lnTo>
                    <a:pt x="69" y="113"/>
                  </a:lnTo>
                  <a:lnTo>
                    <a:pt x="59" y="122"/>
                  </a:lnTo>
                  <a:lnTo>
                    <a:pt x="62" y="128"/>
                  </a:lnTo>
                  <a:lnTo>
                    <a:pt x="56" y="126"/>
                  </a:lnTo>
                  <a:lnTo>
                    <a:pt x="46" y="117"/>
                  </a:lnTo>
                  <a:lnTo>
                    <a:pt x="34" y="116"/>
                  </a:lnTo>
                  <a:lnTo>
                    <a:pt x="33" y="118"/>
                  </a:lnTo>
                  <a:lnTo>
                    <a:pt x="30" y="116"/>
                  </a:lnTo>
                  <a:lnTo>
                    <a:pt x="23" y="122"/>
                  </a:lnTo>
                  <a:lnTo>
                    <a:pt x="20" y="122"/>
                  </a:lnTo>
                  <a:lnTo>
                    <a:pt x="15" y="116"/>
                  </a:lnTo>
                  <a:lnTo>
                    <a:pt x="8" y="116"/>
                  </a:lnTo>
                  <a:lnTo>
                    <a:pt x="3" y="111"/>
                  </a:lnTo>
                  <a:lnTo>
                    <a:pt x="5" y="105"/>
                  </a:lnTo>
                  <a:lnTo>
                    <a:pt x="0" y="102"/>
                  </a:lnTo>
                  <a:lnTo>
                    <a:pt x="9" y="99"/>
                  </a:lnTo>
                  <a:lnTo>
                    <a:pt x="6" y="96"/>
                  </a:lnTo>
                  <a:lnTo>
                    <a:pt x="6" y="91"/>
                  </a:lnTo>
                  <a:lnTo>
                    <a:pt x="0" y="88"/>
                  </a:lnTo>
                  <a:lnTo>
                    <a:pt x="1" y="82"/>
                  </a:lnTo>
                  <a:lnTo>
                    <a:pt x="12" y="74"/>
                  </a:lnTo>
                  <a:lnTo>
                    <a:pt x="19" y="73"/>
                  </a:lnTo>
                  <a:lnTo>
                    <a:pt x="22" y="71"/>
                  </a:lnTo>
                  <a:lnTo>
                    <a:pt x="25" y="73"/>
                  </a:lnTo>
                  <a:lnTo>
                    <a:pt x="28" y="67"/>
                  </a:lnTo>
                  <a:lnTo>
                    <a:pt x="33" y="63"/>
                  </a:lnTo>
                  <a:lnTo>
                    <a:pt x="29" y="56"/>
                  </a:lnTo>
                  <a:lnTo>
                    <a:pt x="22" y="49"/>
                  </a:lnTo>
                  <a:lnTo>
                    <a:pt x="22" y="45"/>
                  </a:lnTo>
                  <a:lnTo>
                    <a:pt x="19" y="45"/>
                  </a:lnTo>
                  <a:lnTo>
                    <a:pt x="20" y="42"/>
                  </a:lnTo>
                  <a:lnTo>
                    <a:pt x="29" y="36"/>
                  </a:lnTo>
                  <a:lnTo>
                    <a:pt x="34" y="39"/>
                  </a:lnTo>
                  <a:lnTo>
                    <a:pt x="41" y="36"/>
                  </a:lnTo>
                  <a:lnTo>
                    <a:pt x="50" y="22"/>
                  </a:lnTo>
                  <a:lnTo>
                    <a:pt x="52" y="25"/>
                  </a:lnTo>
                  <a:lnTo>
                    <a:pt x="59" y="22"/>
                  </a:lnTo>
                  <a:lnTo>
                    <a:pt x="62" y="23"/>
                  </a:lnTo>
                  <a:lnTo>
                    <a:pt x="54" y="11"/>
                  </a:lnTo>
                  <a:lnTo>
                    <a:pt x="63" y="14"/>
                  </a:lnTo>
                  <a:lnTo>
                    <a:pt x="62" y="8"/>
                  </a:lnTo>
                  <a:lnTo>
                    <a:pt x="70" y="8"/>
                  </a:lnTo>
                  <a:lnTo>
                    <a:pt x="74" y="0"/>
                  </a:lnTo>
                  <a:lnTo>
                    <a:pt x="76" y="3"/>
                  </a:lnTo>
                  <a:lnTo>
                    <a:pt x="75" y="8"/>
                  </a:lnTo>
                  <a:lnTo>
                    <a:pt x="79" y="14"/>
                  </a:lnTo>
                  <a:lnTo>
                    <a:pt x="86" y="19"/>
                  </a:lnTo>
                  <a:lnTo>
                    <a:pt x="95" y="29"/>
                  </a:lnTo>
                  <a:lnTo>
                    <a:pt x="104" y="29"/>
                  </a:lnTo>
                  <a:lnTo>
                    <a:pt x="114" y="33"/>
                  </a:lnTo>
                  <a:lnTo>
                    <a:pt x="125" y="32"/>
                  </a:lnTo>
                  <a:lnTo>
                    <a:pt x="125" y="34"/>
                  </a:lnTo>
                  <a:lnTo>
                    <a:pt x="121" y="34"/>
                  </a:lnTo>
                  <a:lnTo>
                    <a:pt x="121" y="39"/>
                  </a:lnTo>
                  <a:lnTo>
                    <a:pt x="113" y="39"/>
                  </a:lnTo>
                  <a:lnTo>
                    <a:pt x="107" y="45"/>
                  </a:lnTo>
                  <a:lnTo>
                    <a:pt x="108" y="55"/>
                  </a:lnTo>
                  <a:lnTo>
                    <a:pt x="118" y="66"/>
                  </a:lnTo>
                  <a:lnTo>
                    <a:pt x="118" y="66"/>
                  </a:lnTo>
                  <a:lnTo>
                    <a:pt x="118" y="71"/>
                  </a:lnTo>
                  <a:lnTo>
                    <a:pt x="107" y="78"/>
                  </a:lnTo>
                  <a:lnTo>
                    <a:pt x="107" y="78"/>
                  </a:lnTo>
                  <a:lnTo>
                    <a:pt x="95" y="82"/>
                  </a:lnTo>
                  <a:lnTo>
                    <a:pt x="82" y="82"/>
                  </a:lnTo>
                  <a:lnTo>
                    <a:pt x="82" y="91"/>
                  </a:lnTo>
                  <a:lnTo>
                    <a:pt x="90" y="96"/>
                  </a:lnTo>
                  <a:lnTo>
                    <a:pt x="92" y="101"/>
                  </a:lnTo>
                  <a:lnTo>
                    <a:pt x="89" y="108"/>
                  </a:lnTo>
                  <a:lnTo>
                    <a:pt x="89" y="108"/>
                  </a:lnTo>
                  <a:lnTo>
                    <a:pt x="84" y="114"/>
                  </a:lnTo>
                  <a:close/>
                </a:path>
              </a:pathLst>
            </a:custGeom>
            <a:grpFill/>
            <a:ln w="3175" cap="flat">
              <a:solidFill>
                <a:srgbClr val="007CA8">
                  <a:alpha val="25000"/>
                </a:srgb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黑体" panose="02010609060101010101" pitchFamily="49" charset="-122"/>
              </a:endParaRPr>
            </a:p>
          </p:txBody>
        </p:sp>
        <p:sp>
          <p:nvSpPr>
            <p:cNvPr id="424" name="Freeform 32">
              <a:extLst>
                <a:ext uri="{FF2B5EF4-FFF2-40B4-BE49-F238E27FC236}">
                  <a16:creationId xmlns:a16="http://schemas.microsoft.com/office/drawing/2014/main" id="{95A2F193-D3FD-4832-980F-1057479FC26D}"/>
                </a:ext>
              </a:extLst>
            </p:cNvPr>
            <p:cNvSpPr>
              <a:spLocks/>
            </p:cNvSpPr>
            <p:nvPr/>
          </p:nvSpPr>
          <p:spPr bwMode="auto">
            <a:xfrm>
              <a:off x="4684713" y="3238501"/>
              <a:ext cx="466725" cy="444500"/>
            </a:xfrm>
            <a:custGeom>
              <a:avLst/>
              <a:gdLst>
                <a:gd name="T0" fmla="*/ 215 w 294"/>
                <a:gd name="T1" fmla="*/ 15 h 280"/>
                <a:gd name="T2" fmla="*/ 240 w 294"/>
                <a:gd name="T3" fmla="*/ 35 h 280"/>
                <a:gd name="T4" fmla="*/ 265 w 294"/>
                <a:gd name="T5" fmla="*/ 46 h 280"/>
                <a:gd name="T6" fmla="*/ 291 w 294"/>
                <a:gd name="T7" fmla="*/ 57 h 280"/>
                <a:gd name="T8" fmla="*/ 287 w 294"/>
                <a:gd name="T9" fmla="*/ 98 h 280"/>
                <a:gd name="T10" fmla="*/ 257 w 294"/>
                <a:gd name="T11" fmla="*/ 109 h 280"/>
                <a:gd name="T12" fmla="*/ 240 w 294"/>
                <a:gd name="T13" fmla="*/ 110 h 280"/>
                <a:gd name="T14" fmla="*/ 224 w 294"/>
                <a:gd name="T15" fmla="*/ 109 h 280"/>
                <a:gd name="T16" fmla="*/ 199 w 294"/>
                <a:gd name="T17" fmla="*/ 114 h 280"/>
                <a:gd name="T18" fmla="*/ 186 w 294"/>
                <a:gd name="T19" fmla="*/ 127 h 280"/>
                <a:gd name="T20" fmla="*/ 193 w 294"/>
                <a:gd name="T21" fmla="*/ 164 h 280"/>
                <a:gd name="T22" fmla="*/ 188 w 294"/>
                <a:gd name="T23" fmla="*/ 172 h 280"/>
                <a:gd name="T24" fmla="*/ 203 w 294"/>
                <a:gd name="T25" fmla="*/ 176 h 280"/>
                <a:gd name="T26" fmla="*/ 213 w 294"/>
                <a:gd name="T27" fmla="*/ 178 h 280"/>
                <a:gd name="T28" fmla="*/ 218 w 294"/>
                <a:gd name="T29" fmla="*/ 194 h 280"/>
                <a:gd name="T30" fmla="*/ 229 w 294"/>
                <a:gd name="T31" fmla="*/ 209 h 280"/>
                <a:gd name="T32" fmla="*/ 236 w 294"/>
                <a:gd name="T33" fmla="*/ 232 h 280"/>
                <a:gd name="T34" fmla="*/ 241 w 294"/>
                <a:gd name="T35" fmla="*/ 251 h 280"/>
                <a:gd name="T36" fmla="*/ 227 w 294"/>
                <a:gd name="T37" fmla="*/ 278 h 280"/>
                <a:gd name="T38" fmla="*/ 208 w 294"/>
                <a:gd name="T39" fmla="*/ 278 h 280"/>
                <a:gd name="T40" fmla="*/ 204 w 294"/>
                <a:gd name="T41" fmla="*/ 257 h 280"/>
                <a:gd name="T42" fmla="*/ 196 w 294"/>
                <a:gd name="T43" fmla="*/ 267 h 280"/>
                <a:gd name="T44" fmla="*/ 199 w 294"/>
                <a:gd name="T45" fmla="*/ 248 h 280"/>
                <a:gd name="T46" fmla="*/ 185 w 294"/>
                <a:gd name="T47" fmla="*/ 238 h 280"/>
                <a:gd name="T48" fmla="*/ 165 w 294"/>
                <a:gd name="T49" fmla="*/ 217 h 280"/>
                <a:gd name="T50" fmla="*/ 147 w 294"/>
                <a:gd name="T51" fmla="*/ 210 h 280"/>
                <a:gd name="T52" fmla="*/ 131 w 294"/>
                <a:gd name="T53" fmla="*/ 211 h 280"/>
                <a:gd name="T54" fmla="*/ 124 w 294"/>
                <a:gd name="T55" fmla="*/ 216 h 280"/>
                <a:gd name="T56" fmla="*/ 115 w 294"/>
                <a:gd name="T57" fmla="*/ 239 h 280"/>
                <a:gd name="T58" fmla="*/ 95 w 294"/>
                <a:gd name="T59" fmla="*/ 235 h 280"/>
                <a:gd name="T60" fmla="*/ 91 w 294"/>
                <a:gd name="T61" fmla="*/ 251 h 280"/>
                <a:gd name="T62" fmla="*/ 75 w 294"/>
                <a:gd name="T63" fmla="*/ 257 h 280"/>
                <a:gd name="T64" fmla="*/ 69 w 294"/>
                <a:gd name="T65" fmla="*/ 234 h 280"/>
                <a:gd name="T66" fmla="*/ 71 w 294"/>
                <a:gd name="T67" fmla="*/ 255 h 280"/>
                <a:gd name="T68" fmla="*/ 61 w 294"/>
                <a:gd name="T69" fmla="*/ 254 h 280"/>
                <a:gd name="T70" fmla="*/ 43 w 294"/>
                <a:gd name="T71" fmla="*/ 227 h 280"/>
                <a:gd name="T72" fmla="*/ 24 w 294"/>
                <a:gd name="T73" fmla="*/ 216 h 280"/>
                <a:gd name="T74" fmla="*/ 6 w 294"/>
                <a:gd name="T75" fmla="*/ 199 h 280"/>
                <a:gd name="T76" fmla="*/ 0 w 294"/>
                <a:gd name="T77" fmla="*/ 182 h 280"/>
                <a:gd name="T78" fmla="*/ 9 w 294"/>
                <a:gd name="T79" fmla="*/ 174 h 280"/>
                <a:gd name="T80" fmla="*/ 25 w 294"/>
                <a:gd name="T81" fmla="*/ 153 h 280"/>
                <a:gd name="T82" fmla="*/ 24 w 294"/>
                <a:gd name="T83" fmla="*/ 137 h 280"/>
                <a:gd name="T84" fmla="*/ 35 w 294"/>
                <a:gd name="T85" fmla="*/ 126 h 280"/>
                <a:gd name="T86" fmla="*/ 67 w 294"/>
                <a:gd name="T87" fmla="*/ 137 h 280"/>
                <a:gd name="T88" fmla="*/ 78 w 294"/>
                <a:gd name="T89" fmla="*/ 138 h 280"/>
                <a:gd name="T90" fmla="*/ 102 w 294"/>
                <a:gd name="T91" fmla="*/ 152 h 280"/>
                <a:gd name="T92" fmla="*/ 126 w 294"/>
                <a:gd name="T93" fmla="*/ 103 h 280"/>
                <a:gd name="T94" fmla="*/ 145 w 294"/>
                <a:gd name="T95" fmla="*/ 94 h 280"/>
                <a:gd name="T96" fmla="*/ 158 w 294"/>
                <a:gd name="T97" fmla="*/ 90 h 280"/>
                <a:gd name="T98" fmla="*/ 166 w 294"/>
                <a:gd name="T99" fmla="*/ 70 h 280"/>
                <a:gd name="T100" fmla="*/ 171 w 294"/>
                <a:gd name="T101" fmla="*/ 58 h 280"/>
                <a:gd name="T102" fmla="*/ 187 w 294"/>
                <a:gd name="T103" fmla="*/ 40 h 280"/>
                <a:gd name="T104" fmla="*/ 182 w 294"/>
                <a:gd name="T105" fmla="*/ 24 h 280"/>
                <a:gd name="T106" fmla="*/ 188 w 294"/>
                <a:gd name="T107" fmla="*/ 10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94" h="280">
                  <a:moveTo>
                    <a:pt x="193" y="0"/>
                  </a:moveTo>
                  <a:lnTo>
                    <a:pt x="202" y="7"/>
                  </a:lnTo>
                  <a:lnTo>
                    <a:pt x="207" y="7"/>
                  </a:lnTo>
                  <a:lnTo>
                    <a:pt x="215" y="15"/>
                  </a:lnTo>
                  <a:lnTo>
                    <a:pt x="224" y="17"/>
                  </a:lnTo>
                  <a:lnTo>
                    <a:pt x="233" y="27"/>
                  </a:lnTo>
                  <a:lnTo>
                    <a:pt x="238" y="29"/>
                  </a:lnTo>
                  <a:lnTo>
                    <a:pt x="240" y="35"/>
                  </a:lnTo>
                  <a:lnTo>
                    <a:pt x="257" y="34"/>
                  </a:lnTo>
                  <a:lnTo>
                    <a:pt x="257" y="34"/>
                  </a:lnTo>
                  <a:lnTo>
                    <a:pt x="266" y="37"/>
                  </a:lnTo>
                  <a:lnTo>
                    <a:pt x="265" y="46"/>
                  </a:lnTo>
                  <a:lnTo>
                    <a:pt x="271" y="45"/>
                  </a:lnTo>
                  <a:lnTo>
                    <a:pt x="281" y="49"/>
                  </a:lnTo>
                  <a:lnTo>
                    <a:pt x="279" y="51"/>
                  </a:lnTo>
                  <a:lnTo>
                    <a:pt x="291" y="57"/>
                  </a:lnTo>
                  <a:lnTo>
                    <a:pt x="294" y="74"/>
                  </a:lnTo>
                  <a:lnTo>
                    <a:pt x="290" y="78"/>
                  </a:lnTo>
                  <a:lnTo>
                    <a:pt x="292" y="86"/>
                  </a:lnTo>
                  <a:lnTo>
                    <a:pt x="287" y="98"/>
                  </a:lnTo>
                  <a:lnTo>
                    <a:pt x="283" y="97"/>
                  </a:lnTo>
                  <a:lnTo>
                    <a:pt x="282" y="92"/>
                  </a:lnTo>
                  <a:lnTo>
                    <a:pt x="269" y="96"/>
                  </a:lnTo>
                  <a:lnTo>
                    <a:pt x="257" y="109"/>
                  </a:lnTo>
                  <a:lnTo>
                    <a:pt x="254" y="108"/>
                  </a:lnTo>
                  <a:lnTo>
                    <a:pt x="249" y="112"/>
                  </a:lnTo>
                  <a:lnTo>
                    <a:pt x="242" y="120"/>
                  </a:lnTo>
                  <a:lnTo>
                    <a:pt x="240" y="110"/>
                  </a:lnTo>
                  <a:lnTo>
                    <a:pt x="230" y="118"/>
                  </a:lnTo>
                  <a:lnTo>
                    <a:pt x="227" y="115"/>
                  </a:lnTo>
                  <a:lnTo>
                    <a:pt x="229" y="109"/>
                  </a:lnTo>
                  <a:lnTo>
                    <a:pt x="224" y="109"/>
                  </a:lnTo>
                  <a:lnTo>
                    <a:pt x="212" y="120"/>
                  </a:lnTo>
                  <a:lnTo>
                    <a:pt x="205" y="120"/>
                  </a:lnTo>
                  <a:lnTo>
                    <a:pt x="203" y="114"/>
                  </a:lnTo>
                  <a:lnTo>
                    <a:pt x="199" y="114"/>
                  </a:lnTo>
                  <a:lnTo>
                    <a:pt x="201" y="117"/>
                  </a:lnTo>
                  <a:lnTo>
                    <a:pt x="196" y="121"/>
                  </a:lnTo>
                  <a:lnTo>
                    <a:pt x="187" y="120"/>
                  </a:lnTo>
                  <a:lnTo>
                    <a:pt x="186" y="127"/>
                  </a:lnTo>
                  <a:lnTo>
                    <a:pt x="196" y="137"/>
                  </a:lnTo>
                  <a:lnTo>
                    <a:pt x="192" y="151"/>
                  </a:lnTo>
                  <a:lnTo>
                    <a:pt x="195" y="155"/>
                  </a:lnTo>
                  <a:lnTo>
                    <a:pt x="193" y="164"/>
                  </a:lnTo>
                  <a:lnTo>
                    <a:pt x="187" y="163"/>
                  </a:lnTo>
                  <a:lnTo>
                    <a:pt x="185" y="167"/>
                  </a:lnTo>
                  <a:lnTo>
                    <a:pt x="187" y="167"/>
                  </a:lnTo>
                  <a:lnTo>
                    <a:pt x="188" y="172"/>
                  </a:lnTo>
                  <a:lnTo>
                    <a:pt x="192" y="175"/>
                  </a:lnTo>
                  <a:lnTo>
                    <a:pt x="197" y="164"/>
                  </a:lnTo>
                  <a:lnTo>
                    <a:pt x="201" y="165"/>
                  </a:lnTo>
                  <a:lnTo>
                    <a:pt x="203" y="176"/>
                  </a:lnTo>
                  <a:lnTo>
                    <a:pt x="207" y="178"/>
                  </a:lnTo>
                  <a:lnTo>
                    <a:pt x="209" y="177"/>
                  </a:lnTo>
                  <a:lnTo>
                    <a:pt x="209" y="180"/>
                  </a:lnTo>
                  <a:lnTo>
                    <a:pt x="213" y="178"/>
                  </a:lnTo>
                  <a:lnTo>
                    <a:pt x="214" y="182"/>
                  </a:lnTo>
                  <a:lnTo>
                    <a:pt x="216" y="182"/>
                  </a:lnTo>
                  <a:lnTo>
                    <a:pt x="214" y="191"/>
                  </a:lnTo>
                  <a:lnTo>
                    <a:pt x="218" y="194"/>
                  </a:lnTo>
                  <a:lnTo>
                    <a:pt x="216" y="200"/>
                  </a:lnTo>
                  <a:lnTo>
                    <a:pt x="226" y="197"/>
                  </a:lnTo>
                  <a:lnTo>
                    <a:pt x="230" y="205"/>
                  </a:lnTo>
                  <a:lnTo>
                    <a:pt x="229" y="209"/>
                  </a:lnTo>
                  <a:lnTo>
                    <a:pt x="236" y="215"/>
                  </a:lnTo>
                  <a:lnTo>
                    <a:pt x="236" y="215"/>
                  </a:lnTo>
                  <a:lnTo>
                    <a:pt x="241" y="220"/>
                  </a:lnTo>
                  <a:lnTo>
                    <a:pt x="236" y="232"/>
                  </a:lnTo>
                  <a:lnTo>
                    <a:pt x="236" y="238"/>
                  </a:lnTo>
                  <a:lnTo>
                    <a:pt x="240" y="241"/>
                  </a:lnTo>
                  <a:lnTo>
                    <a:pt x="233" y="249"/>
                  </a:lnTo>
                  <a:lnTo>
                    <a:pt x="241" y="251"/>
                  </a:lnTo>
                  <a:lnTo>
                    <a:pt x="238" y="257"/>
                  </a:lnTo>
                  <a:lnTo>
                    <a:pt x="238" y="257"/>
                  </a:lnTo>
                  <a:lnTo>
                    <a:pt x="231" y="263"/>
                  </a:lnTo>
                  <a:lnTo>
                    <a:pt x="227" y="278"/>
                  </a:lnTo>
                  <a:lnTo>
                    <a:pt x="224" y="277"/>
                  </a:lnTo>
                  <a:lnTo>
                    <a:pt x="221" y="280"/>
                  </a:lnTo>
                  <a:lnTo>
                    <a:pt x="210" y="274"/>
                  </a:lnTo>
                  <a:lnTo>
                    <a:pt x="208" y="278"/>
                  </a:lnTo>
                  <a:lnTo>
                    <a:pt x="205" y="273"/>
                  </a:lnTo>
                  <a:lnTo>
                    <a:pt x="208" y="269"/>
                  </a:lnTo>
                  <a:lnTo>
                    <a:pt x="208" y="261"/>
                  </a:lnTo>
                  <a:lnTo>
                    <a:pt x="204" y="257"/>
                  </a:lnTo>
                  <a:lnTo>
                    <a:pt x="201" y="260"/>
                  </a:lnTo>
                  <a:lnTo>
                    <a:pt x="203" y="263"/>
                  </a:lnTo>
                  <a:lnTo>
                    <a:pt x="202" y="268"/>
                  </a:lnTo>
                  <a:lnTo>
                    <a:pt x="196" y="267"/>
                  </a:lnTo>
                  <a:lnTo>
                    <a:pt x="198" y="262"/>
                  </a:lnTo>
                  <a:lnTo>
                    <a:pt x="196" y="255"/>
                  </a:lnTo>
                  <a:lnTo>
                    <a:pt x="198" y="254"/>
                  </a:lnTo>
                  <a:lnTo>
                    <a:pt x="199" y="248"/>
                  </a:lnTo>
                  <a:lnTo>
                    <a:pt x="196" y="246"/>
                  </a:lnTo>
                  <a:lnTo>
                    <a:pt x="190" y="249"/>
                  </a:lnTo>
                  <a:lnTo>
                    <a:pt x="182" y="245"/>
                  </a:lnTo>
                  <a:lnTo>
                    <a:pt x="185" y="238"/>
                  </a:lnTo>
                  <a:lnTo>
                    <a:pt x="180" y="217"/>
                  </a:lnTo>
                  <a:lnTo>
                    <a:pt x="176" y="221"/>
                  </a:lnTo>
                  <a:lnTo>
                    <a:pt x="174" y="218"/>
                  </a:lnTo>
                  <a:lnTo>
                    <a:pt x="165" y="217"/>
                  </a:lnTo>
                  <a:lnTo>
                    <a:pt x="163" y="221"/>
                  </a:lnTo>
                  <a:lnTo>
                    <a:pt x="158" y="221"/>
                  </a:lnTo>
                  <a:lnTo>
                    <a:pt x="152" y="226"/>
                  </a:lnTo>
                  <a:lnTo>
                    <a:pt x="147" y="210"/>
                  </a:lnTo>
                  <a:lnTo>
                    <a:pt x="142" y="214"/>
                  </a:lnTo>
                  <a:lnTo>
                    <a:pt x="137" y="211"/>
                  </a:lnTo>
                  <a:lnTo>
                    <a:pt x="135" y="207"/>
                  </a:lnTo>
                  <a:lnTo>
                    <a:pt x="131" y="211"/>
                  </a:lnTo>
                  <a:lnTo>
                    <a:pt x="129" y="209"/>
                  </a:lnTo>
                  <a:lnTo>
                    <a:pt x="126" y="210"/>
                  </a:lnTo>
                  <a:lnTo>
                    <a:pt x="126" y="215"/>
                  </a:lnTo>
                  <a:lnTo>
                    <a:pt x="124" y="216"/>
                  </a:lnTo>
                  <a:lnTo>
                    <a:pt x="124" y="222"/>
                  </a:lnTo>
                  <a:lnTo>
                    <a:pt x="128" y="227"/>
                  </a:lnTo>
                  <a:lnTo>
                    <a:pt x="121" y="235"/>
                  </a:lnTo>
                  <a:lnTo>
                    <a:pt x="115" y="239"/>
                  </a:lnTo>
                  <a:lnTo>
                    <a:pt x="109" y="231"/>
                  </a:lnTo>
                  <a:lnTo>
                    <a:pt x="102" y="231"/>
                  </a:lnTo>
                  <a:lnTo>
                    <a:pt x="101" y="238"/>
                  </a:lnTo>
                  <a:lnTo>
                    <a:pt x="95" y="235"/>
                  </a:lnTo>
                  <a:lnTo>
                    <a:pt x="91" y="239"/>
                  </a:lnTo>
                  <a:lnTo>
                    <a:pt x="91" y="240"/>
                  </a:lnTo>
                  <a:lnTo>
                    <a:pt x="95" y="245"/>
                  </a:lnTo>
                  <a:lnTo>
                    <a:pt x="91" y="251"/>
                  </a:lnTo>
                  <a:lnTo>
                    <a:pt x="87" y="249"/>
                  </a:lnTo>
                  <a:lnTo>
                    <a:pt x="85" y="260"/>
                  </a:lnTo>
                  <a:lnTo>
                    <a:pt x="78" y="256"/>
                  </a:lnTo>
                  <a:lnTo>
                    <a:pt x="75" y="257"/>
                  </a:lnTo>
                  <a:lnTo>
                    <a:pt x="80" y="246"/>
                  </a:lnTo>
                  <a:lnTo>
                    <a:pt x="76" y="244"/>
                  </a:lnTo>
                  <a:lnTo>
                    <a:pt x="76" y="243"/>
                  </a:lnTo>
                  <a:lnTo>
                    <a:pt x="69" y="234"/>
                  </a:lnTo>
                  <a:lnTo>
                    <a:pt x="68" y="238"/>
                  </a:lnTo>
                  <a:lnTo>
                    <a:pt x="73" y="245"/>
                  </a:lnTo>
                  <a:lnTo>
                    <a:pt x="69" y="251"/>
                  </a:lnTo>
                  <a:lnTo>
                    <a:pt x="71" y="255"/>
                  </a:lnTo>
                  <a:lnTo>
                    <a:pt x="65" y="252"/>
                  </a:lnTo>
                  <a:lnTo>
                    <a:pt x="64" y="255"/>
                  </a:lnTo>
                  <a:lnTo>
                    <a:pt x="64" y="255"/>
                  </a:lnTo>
                  <a:lnTo>
                    <a:pt x="61" y="254"/>
                  </a:lnTo>
                  <a:lnTo>
                    <a:pt x="62" y="248"/>
                  </a:lnTo>
                  <a:lnTo>
                    <a:pt x="54" y="231"/>
                  </a:lnTo>
                  <a:lnTo>
                    <a:pt x="43" y="229"/>
                  </a:lnTo>
                  <a:lnTo>
                    <a:pt x="43" y="227"/>
                  </a:lnTo>
                  <a:lnTo>
                    <a:pt x="40" y="224"/>
                  </a:lnTo>
                  <a:lnTo>
                    <a:pt x="35" y="229"/>
                  </a:lnTo>
                  <a:lnTo>
                    <a:pt x="29" y="227"/>
                  </a:lnTo>
                  <a:lnTo>
                    <a:pt x="24" y="216"/>
                  </a:lnTo>
                  <a:lnTo>
                    <a:pt x="23" y="204"/>
                  </a:lnTo>
                  <a:lnTo>
                    <a:pt x="20" y="206"/>
                  </a:lnTo>
                  <a:lnTo>
                    <a:pt x="8" y="203"/>
                  </a:lnTo>
                  <a:lnTo>
                    <a:pt x="6" y="199"/>
                  </a:lnTo>
                  <a:lnTo>
                    <a:pt x="7" y="195"/>
                  </a:lnTo>
                  <a:lnTo>
                    <a:pt x="3" y="192"/>
                  </a:lnTo>
                  <a:lnTo>
                    <a:pt x="0" y="193"/>
                  </a:lnTo>
                  <a:lnTo>
                    <a:pt x="0" y="182"/>
                  </a:lnTo>
                  <a:lnTo>
                    <a:pt x="1" y="182"/>
                  </a:lnTo>
                  <a:lnTo>
                    <a:pt x="6" y="176"/>
                  </a:lnTo>
                  <a:lnTo>
                    <a:pt x="9" y="177"/>
                  </a:lnTo>
                  <a:lnTo>
                    <a:pt x="9" y="174"/>
                  </a:lnTo>
                  <a:lnTo>
                    <a:pt x="14" y="172"/>
                  </a:lnTo>
                  <a:lnTo>
                    <a:pt x="18" y="166"/>
                  </a:lnTo>
                  <a:lnTo>
                    <a:pt x="24" y="164"/>
                  </a:lnTo>
                  <a:lnTo>
                    <a:pt x="25" y="153"/>
                  </a:lnTo>
                  <a:lnTo>
                    <a:pt x="13" y="142"/>
                  </a:lnTo>
                  <a:lnTo>
                    <a:pt x="20" y="140"/>
                  </a:lnTo>
                  <a:lnTo>
                    <a:pt x="18" y="135"/>
                  </a:lnTo>
                  <a:lnTo>
                    <a:pt x="24" y="137"/>
                  </a:lnTo>
                  <a:lnTo>
                    <a:pt x="25" y="130"/>
                  </a:lnTo>
                  <a:lnTo>
                    <a:pt x="30" y="124"/>
                  </a:lnTo>
                  <a:lnTo>
                    <a:pt x="31" y="127"/>
                  </a:lnTo>
                  <a:lnTo>
                    <a:pt x="35" y="126"/>
                  </a:lnTo>
                  <a:lnTo>
                    <a:pt x="50" y="132"/>
                  </a:lnTo>
                  <a:lnTo>
                    <a:pt x="56" y="142"/>
                  </a:lnTo>
                  <a:lnTo>
                    <a:pt x="59" y="138"/>
                  </a:lnTo>
                  <a:lnTo>
                    <a:pt x="67" y="137"/>
                  </a:lnTo>
                  <a:lnTo>
                    <a:pt x="68" y="134"/>
                  </a:lnTo>
                  <a:lnTo>
                    <a:pt x="75" y="134"/>
                  </a:lnTo>
                  <a:lnTo>
                    <a:pt x="80" y="136"/>
                  </a:lnTo>
                  <a:lnTo>
                    <a:pt x="78" y="138"/>
                  </a:lnTo>
                  <a:lnTo>
                    <a:pt x="86" y="153"/>
                  </a:lnTo>
                  <a:lnTo>
                    <a:pt x="97" y="152"/>
                  </a:lnTo>
                  <a:lnTo>
                    <a:pt x="100" y="148"/>
                  </a:lnTo>
                  <a:lnTo>
                    <a:pt x="102" y="152"/>
                  </a:lnTo>
                  <a:lnTo>
                    <a:pt x="106" y="151"/>
                  </a:lnTo>
                  <a:lnTo>
                    <a:pt x="115" y="138"/>
                  </a:lnTo>
                  <a:lnTo>
                    <a:pt x="132" y="110"/>
                  </a:lnTo>
                  <a:lnTo>
                    <a:pt x="126" y="103"/>
                  </a:lnTo>
                  <a:lnTo>
                    <a:pt x="132" y="96"/>
                  </a:lnTo>
                  <a:lnTo>
                    <a:pt x="136" y="95"/>
                  </a:lnTo>
                  <a:lnTo>
                    <a:pt x="140" y="98"/>
                  </a:lnTo>
                  <a:lnTo>
                    <a:pt x="145" y="94"/>
                  </a:lnTo>
                  <a:lnTo>
                    <a:pt x="147" y="98"/>
                  </a:lnTo>
                  <a:lnTo>
                    <a:pt x="154" y="98"/>
                  </a:lnTo>
                  <a:lnTo>
                    <a:pt x="160" y="91"/>
                  </a:lnTo>
                  <a:lnTo>
                    <a:pt x="158" y="90"/>
                  </a:lnTo>
                  <a:lnTo>
                    <a:pt x="158" y="86"/>
                  </a:lnTo>
                  <a:lnTo>
                    <a:pt x="165" y="81"/>
                  </a:lnTo>
                  <a:lnTo>
                    <a:pt x="163" y="78"/>
                  </a:lnTo>
                  <a:lnTo>
                    <a:pt x="166" y="70"/>
                  </a:lnTo>
                  <a:lnTo>
                    <a:pt x="163" y="69"/>
                  </a:lnTo>
                  <a:lnTo>
                    <a:pt x="163" y="68"/>
                  </a:lnTo>
                  <a:lnTo>
                    <a:pt x="173" y="62"/>
                  </a:lnTo>
                  <a:lnTo>
                    <a:pt x="171" y="58"/>
                  </a:lnTo>
                  <a:lnTo>
                    <a:pt x="175" y="52"/>
                  </a:lnTo>
                  <a:lnTo>
                    <a:pt x="174" y="50"/>
                  </a:lnTo>
                  <a:lnTo>
                    <a:pt x="181" y="50"/>
                  </a:lnTo>
                  <a:lnTo>
                    <a:pt x="187" y="40"/>
                  </a:lnTo>
                  <a:lnTo>
                    <a:pt x="191" y="41"/>
                  </a:lnTo>
                  <a:lnTo>
                    <a:pt x="195" y="38"/>
                  </a:lnTo>
                  <a:lnTo>
                    <a:pt x="193" y="32"/>
                  </a:lnTo>
                  <a:lnTo>
                    <a:pt x="182" y="24"/>
                  </a:lnTo>
                  <a:lnTo>
                    <a:pt x="177" y="17"/>
                  </a:lnTo>
                  <a:lnTo>
                    <a:pt x="184" y="16"/>
                  </a:lnTo>
                  <a:lnTo>
                    <a:pt x="182" y="10"/>
                  </a:lnTo>
                  <a:lnTo>
                    <a:pt x="188" y="10"/>
                  </a:lnTo>
                  <a:lnTo>
                    <a:pt x="185" y="1"/>
                  </a:lnTo>
                  <a:lnTo>
                    <a:pt x="193" y="0"/>
                  </a:lnTo>
                  <a:close/>
                </a:path>
              </a:pathLst>
            </a:custGeom>
            <a:grpFill/>
            <a:ln w="3175" cap="flat">
              <a:solidFill>
                <a:srgbClr val="007CA8">
                  <a:alpha val="25000"/>
                </a:srgb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黑体" panose="02010609060101010101" pitchFamily="49" charset="-122"/>
              </a:endParaRPr>
            </a:p>
          </p:txBody>
        </p:sp>
        <p:sp>
          <p:nvSpPr>
            <p:cNvPr id="425" name="Freeform 33">
              <a:extLst>
                <a:ext uri="{FF2B5EF4-FFF2-40B4-BE49-F238E27FC236}">
                  <a16:creationId xmlns:a16="http://schemas.microsoft.com/office/drawing/2014/main" id="{844A9E58-562D-45D0-96F2-5BAC038267E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75326" y="2293939"/>
              <a:ext cx="128588" cy="203200"/>
            </a:xfrm>
            <a:custGeom>
              <a:avLst/>
              <a:gdLst>
                <a:gd name="T0" fmla="*/ 40 w 81"/>
                <a:gd name="T1" fmla="*/ 0 h 128"/>
                <a:gd name="T2" fmla="*/ 50 w 81"/>
                <a:gd name="T3" fmla="*/ 0 h 128"/>
                <a:gd name="T4" fmla="*/ 56 w 81"/>
                <a:gd name="T5" fmla="*/ 11 h 128"/>
                <a:gd name="T6" fmla="*/ 62 w 81"/>
                <a:gd name="T7" fmla="*/ 12 h 128"/>
                <a:gd name="T8" fmla="*/ 62 w 81"/>
                <a:gd name="T9" fmla="*/ 17 h 128"/>
                <a:gd name="T10" fmla="*/ 65 w 81"/>
                <a:gd name="T11" fmla="*/ 18 h 128"/>
                <a:gd name="T12" fmla="*/ 64 w 81"/>
                <a:gd name="T13" fmla="*/ 22 h 128"/>
                <a:gd name="T14" fmla="*/ 61 w 81"/>
                <a:gd name="T15" fmla="*/ 19 h 128"/>
                <a:gd name="T16" fmla="*/ 51 w 81"/>
                <a:gd name="T17" fmla="*/ 19 h 128"/>
                <a:gd name="T18" fmla="*/ 48 w 81"/>
                <a:gd name="T19" fmla="*/ 27 h 128"/>
                <a:gd name="T20" fmla="*/ 51 w 81"/>
                <a:gd name="T21" fmla="*/ 36 h 128"/>
                <a:gd name="T22" fmla="*/ 58 w 81"/>
                <a:gd name="T23" fmla="*/ 45 h 128"/>
                <a:gd name="T24" fmla="*/ 54 w 81"/>
                <a:gd name="T25" fmla="*/ 50 h 128"/>
                <a:gd name="T26" fmla="*/ 59 w 81"/>
                <a:gd name="T27" fmla="*/ 51 h 128"/>
                <a:gd name="T28" fmla="*/ 61 w 81"/>
                <a:gd name="T29" fmla="*/ 54 h 128"/>
                <a:gd name="T30" fmla="*/ 63 w 81"/>
                <a:gd name="T31" fmla="*/ 50 h 128"/>
                <a:gd name="T32" fmla="*/ 74 w 81"/>
                <a:gd name="T33" fmla="*/ 51 h 128"/>
                <a:gd name="T34" fmla="*/ 70 w 81"/>
                <a:gd name="T35" fmla="*/ 65 h 128"/>
                <a:gd name="T36" fmla="*/ 74 w 81"/>
                <a:gd name="T37" fmla="*/ 64 h 128"/>
                <a:gd name="T38" fmla="*/ 79 w 81"/>
                <a:gd name="T39" fmla="*/ 68 h 128"/>
                <a:gd name="T40" fmla="*/ 81 w 81"/>
                <a:gd name="T41" fmla="*/ 79 h 128"/>
                <a:gd name="T42" fmla="*/ 81 w 81"/>
                <a:gd name="T43" fmla="*/ 79 h 128"/>
                <a:gd name="T44" fmla="*/ 73 w 81"/>
                <a:gd name="T45" fmla="*/ 80 h 128"/>
                <a:gd name="T46" fmla="*/ 62 w 81"/>
                <a:gd name="T47" fmla="*/ 88 h 128"/>
                <a:gd name="T48" fmla="*/ 65 w 81"/>
                <a:gd name="T49" fmla="*/ 97 h 128"/>
                <a:gd name="T50" fmla="*/ 61 w 81"/>
                <a:gd name="T51" fmla="*/ 98 h 128"/>
                <a:gd name="T52" fmla="*/ 56 w 81"/>
                <a:gd name="T53" fmla="*/ 107 h 128"/>
                <a:gd name="T54" fmla="*/ 52 w 81"/>
                <a:gd name="T55" fmla="*/ 122 h 128"/>
                <a:gd name="T56" fmla="*/ 52 w 81"/>
                <a:gd name="T57" fmla="*/ 122 h 128"/>
                <a:gd name="T58" fmla="*/ 51 w 81"/>
                <a:gd name="T59" fmla="*/ 126 h 128"/>
                <a:gd name="T60" fmla="*/ 32 w 81"/>
                <a:gd name="T61" fmla="*/ 128 h 128"/>
                <a:gd name="T62" fmla="*/ 31 w 81"/>
                <a:gd name="T63" fmla="*/ 125 h 128"/>
                <a:gd name="T64" fmla="*/ 24 w 81"/>
                <a:gd name="T65" fmla="*/ 127 h 128"/>
                <a:gd name="T66" fmla="*/ 19 w 81"/>
                <a:gd name="T67" fmla="*/ 119 h 128"/>
                <a:gd name="T68" fmla="*/ 12 w 81"/>
                <a:gd name="T69" fmla="*/ 120 h 128"/>
                <a:gd name="T70" fmla="*/ 8 w 81"/>
                <a:gd name="T71" fmla="*/ 115 h 128"/>
                <a:gd name="T72" fmla="*/ 2 w 81"/>
                <a:gd name="T73" fmla="*/ 115 h 128"/>
                <a:gd name="T74" fmla="*/ 0 w 81"/>
                <a:gd name="T75" fmla="*/ 100 h 128"/>
                <a:gd name="T76" fmla="*/ 3 w 81"/>
                <a:gd name="T77" fmla="*/ 93 h 128"/>
                <a:gd name="T78" fmla="*/ 12 w 81"/>
                <a:gd name="T79" fmla="*/ 91 h 128"/>
                <a:gd name="T80" fmla="*/ 13 w 81"/>
                <a:gd name="T81" fmla="*/ 85 h 128"/>
                <a:gd name="T82" fmla="*/ 8 w 81"/>
                <a:gd name="T83" fmla="*/ 80 h 128"/>
                <a:gd name="T84" fmla="*/ 11 w 81"/>
                <a:gd name="T85" fmla="*/ 70 h 128"/>
                <a:gd name="T86" fmla="*/ 9 w 81"/>
                <a:gd name="T87" fmla="*/ 68 h 128"/>
                <a:gd name="T88" fmla="*/ 7 w 81"/>
                <a:gd name="T89" fmla="*/ 69 h 128"/>
                <a:gd name="T90" fmla="*/ 9 w 81"/>
                <a:gd name="T91" fmla="*/ 63 h 128"/>
                <a:gd name="T92" fmla="*/ 6 w 81"/>
                <a:gd name="T93" fmla="*/ 60 h 128"/>
                <a:gd name="T94" fmla="*/ 6 w 81"/>
                <a:gd name="T95" fmla="*/ 48 h 128"/>
                <a:gd name="T96" fmla="*/ 6 w 81"/>
                <a:gd name="T97" fmla="*/ 48 h 128"/>
                <a:gd name="T98" fmla="*/ 11 w 81"/>
                <a:gd name="T99" fmla="*/ 42 h 128"/>
                <a:gd name="T100" fmla="*/ 11 w 81"/>
                <a:gd name="T101" fmla="*/ 42 h 128"/>
                <a:gd name="T102" fmla="*/ 14 w 81"/>
                <a:gd name="T103" fmla="*/ 41 h 128"/>
                <a:gd name="T104" fmla="*/ 15 w 81"/>
                <a:gd name="T105" fmla="*/ 46 h 128"/>
                <a:gd name="T106" fmla="*/ 26 w 81"/>
                <a:gd name="T107" fmla="*/ 47 h 128"/>
                <a:gd name="T108" fmla="*/ 29 w 81"/>
                <a:gd name="T109" fmla="*/ 36 h 128"/>
                <a:gd name="T110" fmla="*/ 26 w 81"/>
                <a:gd name="T111" fmla="*/ 33 h 128"/>
                <a:gd name="T112" fmla="*/ 32 w 81"/>
                <a:gd name="T113" fmla="*/ 30 h 128"/>
                <a:gd name="T114" fmla="*/ 26 w 81"/>
                <a:gd name="T115" fmla="*/ 28 h 128"/>
                <a:gd name="T116" fmla="*/ 25 w 81"/>
                <a:gd name="T117" fmla="*/ 24 h 128"/>
                <a:gd name="T118" fmla="*/ 29 w 81"/>
                <a:gd name="T119" fmla="*/ 12 h 128"/>
                <a:gd name="T120" fmla="*/ 29 w 81"/>
                <a:gd name="T121" fmla="*/ 12 h 128"/>
                <a:gd name="T122" fmla="*/ 40 w 81"/>
                <a:gd name="T123" fmla="*/ 5 h 128"/>
                <a:gd name="T124" fmla="*/ 40 w 81"/>
                <a:gd name="T125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1" h="128">
                  <a:moveTo>
                    <a:pt x="40" y="0"/>
                  </a:moveTo>
                  <a:lnTo>
                    <a:pt x="50" y="0"/>
                  </a:lnTo>
                  <a:lnTo>
                    <a:pt x="56" y="11"/>
                  </a:lnTo>
                  <a:lnTo>
                    <a:pt x="62" y="12"/>
                  </a:lnTo>
                  <a:lnTo>
                    <a:pt x="62" y="17"/>
                  </a:lnTo>
                  <a:lnTo>
                    <a:pt x="65" y="18"/>
                  </a:lnTo>
                  <a:lnTo>
                    <a:pt x="64" y="22"/>
                  </a:lnTo>
                  <a:lnTo>
                    <a:pt x="61" y="19"/>
                  </a:lnTo>
                  <a:lnTo>
                    <a:pt x="51" y="19"/>
                  </a:lnTo>
                  <a:lnTo>
                    <a:pt x="48" y="27"/>
                  </a:lnTo>
                  <a:lnTo>
                    <a:pt x="51" y="36"/>
                  </a:lnTo>
                  <a:lnTo>
                    <a:pt x="58" y="45"/>
                  </a:lnTo>
                  <a:lnTo>
                    <a:pt x="54" y="50"/>
                  </a:lnTo>
                  <a:lnTo>
                    <a:pt x="59" y="51"/>
                  </a:lnTo>
                  <a:lnTo>
                    <a:pt x="61" y="54"/>
                  </a:lnTo>
                  <a:lnTo>
                    <a:pt x="63" y="50"/>
                  </a:lnTo>
                  <a:lnTo>
                    <a:pt x="74" y="51"/>
                  </a:lnTo>
                  <a:lnTo>
                    <a:pt x="70" y="65"/>
                  </a:lnTo>
                  <a:lnTo>
                    <a:pt x="74" y="64"/>
                  </a:lnTo>
                  <a:lnTo>
                    <a:pt x="79" y="68"/>
                  </a:lnTo>
                  <a:lnTo>
                    <a:pt x="81" y="79"/>
                  </a:lnTo>
                  <a:lnTo>
                    <a:pt x="81" y="79"/>
                  </a:lnTo>
                  <a:lnTo>
                    <a:pt x="73" y="80"/>
                  </a:lnTo>
                  <a:lnTo>
                    <a:pt x="62" y="88"/>
                  </a:lnTo>
                  <a:lnTo>
                    <a:pt x="65" y="97"/>
                  </a:lnTo>
                  <a:lnTo>
                    <a:pt x="61" y="98"/>
                  </a:lnTo>
                  <a:lnTo>
                    <a:pt x="56" y="107"/>
                  </a:lnTo>
                  <a:lnTo>
                    <a:pt x="52" y="122"/>
                  </a:lnTo>
                  <a:lnTo>
                    <a:pt x="52" y="122"/>
                  </a:lnTo>
                  <a:lnTo>
                    <a:pt x="51" y="126"/>
                  </a:lnTo>
                  <a:lnTo>
                    <a:pt x="32" y="128"/>
                  </a:lnTo>
                  <a:lnTo>
                    <a:pt x="31" y="125"/>
                  </a:lnTo>
                  <a:lnTo>
                    <a:pt x="24" y="127"/>
                  </a:lnTo>
                  <a:lnTo>
                    <a:pt x="19" y="119"/>
                  </a:lnTo>
                  <a:lnTo>
                    <a:pt x="12" y="120"/>
                  </a:lnTo>
                  <a:lnTo>
                    <a:pt x="8" y="115"/>
                  </a:lnTo>
                  <a:lnTo>
                    <a:pt x="2" y="115"/>
                  </a:lnTo>
                  <a:lnTo>
                    <a:pt x="0" y="100"/>
                  </a:lnTo>
                  <a:lnTo>
                    <a:pt x="3" y="93"/>
                  </a:lnTo>
                  <a:lnTo>
                    <a:pt x="12" y="91"/>
                  </a:lnTo>
                  <a:lnTo>
                    <a:pt x="13" y="85"/>
                  </a:lnTo>
                  <a:lnTo>
                    <a:pt x="8" y="80"/>
                  </a:lnTo>
                  <a:lnTo>
                    <a:pt x="11" y="70"/>
                  </a:lnTo>
                  <a:lnTo>
                    <a:pt x="9" y="68"/>
                  </a:lnTo>
                  <a:lnTo>
                    <a:pt x="7" y="69"/>
                  </a:lnTo>
                  <a:lnTo>
                    <a:pt x="9" y="63"/>
                  </a:lnTo>
                  <a:lnTo>
                    <a:pt x="6" y="60"/>
                  </a:lnTo>
                  <a:lnTo>
                    <a:pt x="6" y="48"/>
                  </a:lnTo>
                  <a:lnTo>
                    <a:pt x="6" y="48"/>
                  </a:lnTo>
                  <a:lnTo>
                    <a:pt x="11" y="42"/>
                  </a:lnTo>
                  <a:lnTo>
                    <a:pt x="11" y="42"/>
                  </a:lnTo>
                  <a:lnTo>
                    <a:pt x="14" y="41"/>
                  </a:lnTo>
                  <a:lnTo>
                    <a:pt x="15" y="46"/>
                  </a:lnTo>
                  <a:lnTo>
                    <a:pt x="26" y="47"/>
                  </a:lnTo>
                  <a:lnTo>
                    <a:pt x="29" y="36"/>
                  </a:lnTo>
                  <a:lnTo>
                    <a:pt x="26" y="33"/>
                  </a:lnTo>
                  <a:lnTo>
                    <a:pt x="32" y="30"/>
                  </a:lnTo>
                  <a:lnTo>
                    <a:pt x="26" y="28"/>
                  </a:lnTo>
                  <a:lnTo>
                    <a:pt x="25" y="24"/>
                  </a:lnTo>
                  <a:lnTo>
                    <a:pt x="29" y="12"/>
                  </a:lnTo>
                  <a:lnTo>
                    <a:pt x="29" y="12"/>
                  </a:lnTo>
                  <a:lnTo>
                    <a:pt x="40" y="5"/>
                  </a:lnTo>
                  <a:lnTo>
                    <a:pt x="40" y="0"/>
                  </a:lnTo>
                  <a:close/>
                </a:path>
              </a:pathLst>
            </a:custGeom>
            <a:grpFill/>
            <a:ln w="3175" cap="flat">
              <a:solidFill>
                <a:srgbClr val="007CA8">
                  <a:alpha val="25000"/>
                </a:srgb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黑体" panose="02010609060101010101" pitchFamily="49" charset="-122"/>
              </a:endParaRPr>
            </a:p>
          </p:txBody>
        </p:sp>
        <p:sp>
          <p:nvSpPr>
            <p:cNvPr id="426" name="Freeform 34">
              <a:extLst>
                <a:ext uri="{FF2B5EF4-FFF2-40B4-BE49-F238E27FC236}">
                  <a16:creationId xmlns:a16="http://schemas.microsoft.com/office/drawing/2014/main" id="{DDA68509-DAE6-44C5-87F9-7935056C0DE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64176" y="1993901"/>
              <a:ext cx="609599" cy="806450"/>
            </a:xfrm>
            <a:custGeom>
              <a:avLst/>
              <a:gdLst>
                <a:gd name="T0" fmla="*/ 225 w 384"/>
                <a:gd name="T1" fmla="*/ 225 h 508"/>
                <a:gd name="T2" fmla="*/ 210 w 384"/>
                <a:gd name="T3" fmla="*/ 224 h 508"/>
                <a:gd name="T4" fmla="*/ 40 w 384"/>
                <a:gd name="T5" fmla="*/ 149 h 508"/>
                <a:gd name="T6" fmla="*/ 31 w 384"/>
                <a:gd name="T7" fmla="*/ 115 h 508"/>
                <a:gd name="T8" fmla="*/ 47 w 384"/>
                <a:gd name="T9" fmla="*/ 88 h 508"/>
                <a:gd name="T10" fmla="*/ 77 w 384"/>
                <a:gd name="T11" fmla="*/ 41 h 508"/>
                <a:gd name="T12" fmla="*/ 85 w 384"/>
                <a:gd name="T13" fmla="*/ 65 h 508"/>
                <a:gd name="T14" fmla="*/ 112 w 384"/>
                <a:gd name="T15" fmla="*/ 81 h 508"/>
                <a:gd name="T16" fmla="*/ 148 w 384"/>
                <a:gd name="T17" fmla="*/ 53 h 508"/>
                <a:gd name="T18" fmla="*/ 166 w 384"/>
                <a:gd name="T19" fmla="*/ 54 h 508"/>
                <a:gd name="T20" fmla="*/ 197 w 384"/>
                <a:gd name="T21" fmla="*/ 54 h 508"/>
                <a:gd name="T22" fmla="*/ 208 w 384"/>
                <a:gd name="T23" fmla="*/ 15 h 508"/>
                <a:gd name="T24" fmla="*/ 247 w 384"/>
                <a:gd name="T25" fmla="*/ 0 h 508"/>
                <a:gd name="T26" fmla="*/ 271 w 384"/>
                <a:gd name="T27" fmla="*/ 29 h 508"/>
                <a:gd name="T28" fmla="*/ 286 w 384"/>
                <a:gd name="T29" fmla="*/ 42 h 508"/>
                <a:gd name="T30" fmla="*/ 294 w 384"/>
                <a:gd name="T31" fmla="*/ 62 h 508"/>
                <a:gd name="T32" fmla="*/ 292 w 384"/>
                <a:gd name="T33" fmla="*/ 88 h 508"/>
                <a:gd name="T34" fmla="*/ 325 w 384"/>
                <a:gd name="T35" fmla="*/ 99 h 508"/>
                <a:gd name="T36" fmla="*/ 348 w 384"/>
                <a:gd name="T37" fmla="*/ 109 h 508"/>
                <a:gd name="T38" fmla="*/ 330 w 384"/>
                <a:gd name="T39" fmla="*/ 126 h 508"/>
                <a:gd name="T40" fmla="*/ 344 w 384"/>
                <a:gd name="T41" fmla="*/ 154 h 508"/>
                <a:gd name="T42" fmla="*/ 370 w 384"/>
                <a:gd name="T43" fmla="*/ 180 h 508"/>
                <a:gd name="T44" fmla="*/ 384 w 384"/>
                <a:gd name="T45" fmla="*/ 208 h 508"/>
                <a:gd name="T46" fmla="*/ 355 w 384"/>
                <a:gd name="T47" fmla="*/ 228 h 508"/>
                <a:gd name="T48" fmla="*/ 319 w 384"/>
                <a:gd name="T49" fmla="*/ 274 h 508"/>
                <a:gd name="T50" fmla="*/ 275 w 384"/>
                <a:gd name="T51" fmla="*/ 257 h 508"/>
                <a:gd name="T52" fmla="*/ 255 w 384"/>
                <a:gd name="T53" fmla="*/ 240 h 508"/>
                <a:gd name="T54" fmla="*/ 257 w 384"/>
                <a:gd name="T55" fmla="*/ 208 h 508"/>
                <a:gd name="T56" fmla="*/ 246 w 384"/>
                <a:gd name="T57" fmla="*/ 189 h 508"/>
                <a:gd name="T58" fmla="*/ 239 w 384"/>
                <a:gd name="T59" fmla="*/ 162 h 508"/>
                <a:gd name="T60" fmla="*/ 213 w 384"/>
                <a:gd name="T61" fmla="*/ 152 h 508"/>
                <a:gd name="T62" fmla="*/ 188 w 384"/>
                <a:gd name="T63" fmla="*/ 131 h 508"/>
                <a:gd name="T64" fmla="*/ 170 w 384"/>
                <a:gd name="T65" fmla="*/ 148 h 508"/>
                <a:gd name="T66" fmla="*/ 137 w 384"/>
                <a:gd name="T67" fmla="*/ 168 h 508"/>
                <a:gd name="T68" fmla="*/ 143 w 384"/>
                <a:gd name="T69" fmla="*/ 196 h 508"/>
                <a:gd name="T70" fmla="*/ 124 w 384"/>
                <a:gd name="T71" fmla="*/ 214 h 508"/>
                <a:gd name="T72" fmla="*/ 126 w 384"/>
                <a:gd name="T73" fmla="*/ 239 h 508"/>
                <a:gd name="T74" fmla="*/ 152 w 384"/>
                <a:gd name="T75" fmla="*/ 239 h 508"/>
                <a:gd name="T76" fmla="*/ 196 w 384"/>
                <a:gd name="T77" fmla="*/ 240 h 508"/>
                <a:gd name="T78" fmla="*/ 203 w 384"/>
                <a:gd name="T79" fmla="*/ 258 h 508"/>
                <a:gd name="T80" fmla="*/ 199 w 384"/>
                <a:gd name="T81" fmla="*/ 282 h 508"/>
                <a:gd name="T82" fmla="*/ 220 w 384"/>
                <a:gd name="T83" fmla="*/ 316 h 508"/>
                <a:gd name="T84" fmla="*/ 255 w 384"/>
                <a:gd name="T85" fmla="*/ 332 h 508"/>
                <a:gd name="T86" fmla="*/ 200 w 384"/>
                <a:gd name="T87" fmla="*/ 374 h 508"/>
                <a:gd name="T88" fmla="*/ 170 w 384"/>
                <a:gd name="T89" fmla="*/ 407 h 508"/>
                <a:gd name="T90" fmla="*/ 144 w 384"/>
                <a:gd name="T91" fmla="*/ 431 h 508"/>
                <a:gd name="T92" fmla="*/ 114 w 384"/>
                <a:gd name="T93" fmla="*/ 488 h 508"/>
                <a:gd name="T94" fmla="*/ 107 w 384"/>
                <a:gd name="T95" fmla="*/ 497 h 508"/>
                <a:gd name="T96" fmla="*/ 86 w 384"/>
                <a:gd name="T97" fmla="*/ 500 h 508"/>
                <a:gd name="T98" fmla="*/ 31 w 384"/>
                <a:gd name="T99" fmla="*/ 487 h 508"/>
                <a:gd name="T100" fmla="*/ 6 w 384"/>
                <a:gd name="T101" fmla="*/ 475 h 508"/>
                <a:gd name="T102" fmla="*/ 13 w 384"/>
                <a:gd name="T103" fmla="*/ 452 h 508"/>
                <a:gd name="T104" fmla="*/ 41 w 384"/>
                <a:gd name="T105" fmla="*/ 386 h 508"/>
                <a:gd name="T106" fmla="*/ 21 w 384"/>
                <a:gd name="T107" fmla="*/ 353 h 508"/>
                <a:gd name="T108" fmla="*/ 6 w 384"/>
                <a:gd name="T109" fmla="*/ 319 h 508"/>
                <a:gd name="T110" fmla="*/ 23 w 384"/>
                <a:gd name="T111" fmla="*/ 304 h 508"/>
                <a:gd name="T112" fmla="*/ 38 w 384"/>
                <a:gd name="T113" fmla="*/ 281 h 508"/>
                <a:gd name="T114" fmla="*/ 57 w 384"/>
                <a:gd name="T115" fmla="*/ 266 h 508"/>
                <a:gd name="T116" fmla="*/ 46 w 384"/>
                <a:gd name="T117" fmla="*/ 218 h 508"/>
                <a:gd name="T118" fmla="*/ 34 w 384"/>
                <a:gd name="T119" fmla="*/ 203 h 508"/>
                <a:gd name="T120" fmla="*/ 59 w 384"/>
                <a:gd name="T121" fmla="*/ 188 h 508"/>
                <a:gd name="T122" fmla="*/ 45 w 384"/>
                <a:gd name="T123" fmla="*/ 159 h 5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84" h="508">
                  <a:moveTo>
                    <a:pt x="225" y="201"/>
                  </a:moveTo>
                  <a:lnTo>
                    <a:pt x="221" y="213"/>
                  </a:lnTo>
                  <a:lnTo>
                    <a:pt x="222" y="217"/>
                  </a:lnTo>
                  <a:lnTo>
                    <a:pt x="228" y="219"/>
                  </a:lnTo>
                  <a:lnTo>
                    <a:pt x="222" y="222"/>
                  </a:lnTo>
                  <a:lnTo>
                    <a:pt x="225" y="225"/>
                  </a:lnTo>
                  <a:lnTo>
                    <a:pt x="222" y="236"/>
                  </a:lnTo>
                  <a:lnTo>
                    <a:pt x="211" y="235"/>
                  </a:lnTo>
                  <a:lnTo>
                    <a:pt x="210" y="230"/>
                  </a:lnTo>
                  <a:lnTo>
                    <a:pt x="207" y="231"/>
                  </a:lnTo>
                  <a:lnTo>
                    <a:pt x="207" y="231"/>
                  </a:lnTo>
                  <a:lnTo>
                    <a:pt x="210" y="224"/>
                  </a:lnTo>
                  <a:lnTo>
                    <a:pt x="208" y="219"/>
                  </a:lnTo>
                  <a:lnTo>
                    <a:pt x="200" y="214"/>
                  </a:lnTo>
                  <a:lnTo>
                    <a:pt x="200" y="205"/>
                  </a:lnTo>
                  <a:lnTo>
                    <a:pt x="214" y="205"/>
                  </a:lnTo>
                  <a:lnTo>
                    <a:pt x="225" y="201"/>
                  </a:lnTo>
                  <a:close/>
                  <a:moveTo>
                    <a:pt x="40" y="149"/>
                  </a:moveTo>
                  <a:lnTo>
                    <a:pt x="35" y="143"/>
                  </a:lnTo>
                  <a:lnTo>
                    <a:pt x="36" y="140"/>
                  </a:lnTo>
                  <a:lnTo>
                    <a:pt x="30" y="129"/>
                  </a:lnTo>
                  <a:lnTo>
                    <a:pt x="21" y="121"/>
                  </a:lnTo>
                  <a:lnTo>
                    <a:pt x="28" y="115"/>
                  </a:lnTo>
                  <a:lnTo>
                    <a:pt x="31" y="115"/>
                  </a:lnTo>
                  <a:lnTo>
                    <a:pt x="34" y="110"/>
                  </a:lnTo>
                  <a:lnTo>
                    <a:pt x="28" y="106"/>
                  </a:lnTo>
                  <a:lnTo>
                    <a:pt x="29" y="98"/>
                  </a:lnTo>
                  <a:lnTo>
                    <a:pt x="24" y="94"/>
                  </a:lnTo>
                  <a:lnTo>
                    <a:pt x="34" y="87"/>
                  </a:lnTo>
                  <a:lnTo>
                    <a:pt x="47" y="88"/>
                  </a:lnTo>
                  <a:lnTo>
                    <a:pt x="45" y="65"/>
                  </a:lnTo>
                  <a:lnTo>
                    <a:pt x="53" y="55"/>
                  </a:lnTo>
                  <a:lnTo>
                    <a:pt x="62" y="52"/>
                  </a:lnTo>
                  <a:lnTo>
                    <a:pt x="63" y="40"/>
                  </a:lnTo>
                  <a:lnTo>
                    <a:pt x="66" y="38"/>
                  </a:lnTo>
                  <a:lnTo>
                    <a:pt x="77" y="41"/>
                  </a:lnTo>
                  <a:lnTo>
                    <a:pt x="82" y="36"/>
                  </a:lnTo>
                  <a:lnTo>
                    <a:pt x="85" y="38"/>
                  </a:lnTo>
                  <a:lnTo>
                    <a:pt x="82" y="45"/>
                  </a:lnTo>
                  <a:lnTo>
                    <a:pt x="87" y="49"/>
                  </a:lnTo>
                  <a:lnTo>
                    <a:pt x="90" y="63"/>
                  </a:lnTo>
                  <a:lnTo>
                    <a:pt x="85" y="65"/>
                  </a:lnTo>
                  <a:lnTo>
                    <a:pt x="87" y="74"/>
                  </a:lnTo>
                  <a:lnTo>
                    <a:pt x="85" y="82"/>
                  </a:lnTo>
                  <a:lnTo>
                    <a:pt x="99" y="78"/>
                  </a:lnTo>
                  <a:lnTo>
                    <a:pt x="107" y="82"/>
                  </a:lnTo>
                  <a:lnTo>
                    <a:pt x="109" y="78"/>
                  </a:lnTo>
                  <a:lnTo>
                    <a:pt x="112" y="81"/>
                  </a:lnTo>
                  <a:lnTo>
                    <a:pt x="115" y="80"/>
                  </a:lnTo>
                  <a:lnTo>
                    <a:pt x="112" y="75"/>
                  </a:lnTo>
                  <a:lnTo>
                    <a:pt x="113" y="72"/>
                  </a:lnTo>
                  <a:lnTo>
                    <a:pt x="131" y="63"/>
                  </a:lnTo>
                  <a:lnTo>
                    <a:pt x="142" y="54"/>
                  </a:lnTo>
                  <a:lnTo>
                    <a:pt x="148" y="53"/>
                  </a:lnTo>
                  <a:lnTo>
                    <a:pt x="153" y="66"/>
                  </a:lnTo>
                  <a:lnTo>
                    <a:pt x="155" y="68"/>
                  </a:lnTo>
                  <a:lnTo>
                    <a:pt x="159" y="66"/>
                  </a:lnTo>
                  <a:lnTo>
                    <a:pt x="159" y="60"/>
                  </a:lnTo>
                  <a:lnTo>
                    <a:pt x="165" y="60"/>
                  </a:lnTo>
                  <a:lnTo>
                    <a:pt x="166" y="54"/>
                  </a:lnTo>
                  <a:lnTo>
                    <a:pt x="172" y="48"/>
                  </a:lnTo>
                  <a:lnTo>
                    <a:pt x="177" y="49"/>
                  </a:lnTo>
                  <a:lnTo>
                    <a:pt x="176" y="53"/>
                  </a:lnTo>
                  <a:lnTo>
                    <a:pt x="182" y="51"/>
                  </a:lnTo>
                  <a:lnTo>
                    <a:pt x="186" y="54"/>
                  </a:lnTo>
                  <a:lnTo>
                    <a:pt x="197" y="54"/>
                  </a:lnTo>
                  <a:lnTo>
                    <a:pt x="198" y="51"/>
                  </a:lnTo>
                  <a:lnTo>
                    <a:pt x="205" y="47"/>
                  </a:lnTo>
                  <a:lnTo>
                    <a:pt x="207" y="40"/>
                  </a:lnTo>
                  <a:lnTo>
                    <a:pt x="200" y="32"/>
                  </a:lnTo>
                  <a:lnTo>
                    <a:pt x="208" y="32"/>
                  </a:lnTo>
                  <a:lnTo>
                    <a:pt x="208" y="15"/>
                  </a:lnTo>
                  <a:lnTo>
                    <a:pt x="219" y="9"/>
                  </a:lnTo>
                  <a:lnTo>
                    <a:pt x="236" y="12"/>
                  </a:lnTo>
                  <a:lnTo>
                    <a:pt x="241" y="6"/>
                  </a:lnTo>
                  <a:lnTo>
                    <a:pt x="242" y="1"/>
                  </a:lnTo>
                  <a:lnTo>
                    <a:pt x="246" y="2"/>
                  </a:lnTo>
                  <a:lnTo>
                    <a:pt x="247" y="0"/>
                  </a:lnTo>
                  <a:lnTo>
                    <a:pt x="249" y="3"/>
                  </a:lnTo>
                  <a:lnTo>
                    <a:pt x="261" y="0"/>
                  </a:lnTo>
                  <a:lnTo>
                    <a:pt x="275" y="17"/>
                  </a:lnTo>
                  <a:lnTo>
                    <a:pt x="274" y="20"/>
                  </a:lnTo>
                  <a:lnTo>
                    <a:pt x="277" y="25"/>
                  </a:lnTo>
                  <a:lnTo>
                    <a:pt x="271" y="29"/>
                  </a:lnTo>
                  <a:lnTo>
                    <a:pt x="280" y="35"/>
                  </a:lnTo>
                  <a:lnTo>
                    <a:pt x="278" y="40"/>
                  </a:lnTo>
                  <a:lnTo>
                    <a:pt x="282" y="42"/>
                  </a:lnTo>
                  <a:lnTo>
                    <a:pt x="281" y="46"/>
                  </a:lnTo>
                  <a:lnTo>
                    <a:pt x="286" y="46"/>
                  </a:lnTo>
                  <a:lnTo>
                    <a:pt x="286" y="42"/>
                  </a:lnTo>
                  <a:lnTo>
                    <a:pt x="289" y="42"/>
                  </a:lnTo>
                  <a:lnTo>
                    <a:pt x="291" y="46"/>
                  </a:lnTo>
                  <a:lnTo>
                    <a:pt x="288" y="47"/>
                  </a:lnTo>
                  <a:lnTo>
                    <a:pt x="292" y="51"/>
                  </a:lnTo>
                  <a:lnTo>
                    <a:pt x="289" y="55"/>
                  </a:lnTo>
                  <a:lnTo>
                    <a:pt x="294" y="62"/>
                  </a:lnTo>
                  <a:lnTo>
                    <a:pt x="291" y="68"/>
                  </a:lnTo>
                  <a:lnTo>
                    <a:pt x="283" y="64"/>
                  </a:lnTo>
                  <a:lnTo>
                    <a:pt x="281" y="70"/>
                  </a:lnTo>
                  <a:lnTo>
                    <a:pt x="287" y="82"/>
                  </a:lnTo>
                  <a:lnTo>
                    <a:pt x="292" y="83"/>
                  </a:lnTo>
                  <a:lnTo>
                    <a:pt x="292" y="88"/>
                  </a:lnTo>
                  <a:lnTo>
                    <a:pt x="289" y="91"/>
                  </a:lnTo>
                  <a:lnTo>
                    <a:pt x="294" y="94"/>
                  </a:lnTo>
                  <a:lnTo>
                    <a:pt x="295" y="103"/>
                  </a:lnTo>
                  <a:lnTo>
                    <a:pt x="305" y="100"/>
                  </a:lnTo>
                  <a:lnTo>
                    <a:pt x="319" y="103"/>
                  </a:lnTo>
                  <a:lnTo>
                    <a:pt x="325" y="99"/>
                  </a:lnTo>
                  <a:lnTo>
                    <a:pt x="327" y="105"/>
                  </a:lnTo>
                  <a:lnTo>
                    <a:pt x="331" y="104"/>
                  </a:lnTo>
                  <a:lnTo>
                    <a:pt x="345" y="106"/>
                  </a:lnTo>
                  <a:lnTo>
                    <a:pt x="348" y="104"/>
                  </a:lnTo>
                  <a:lnTo>
                    <a:pt x="348" y="104"/>
                  </a:lnTo>
                  <a:lnTo>
                    <a:pt x="348" y="109"/>
                  </a:lnTo>
                  <a:lnTo>
                    <a:pt x="344" y="111"/>
                  </a:lnTo>
                  <a:lnTo>
                    <a:pt x="344" y="114"/>
                  </a:lnTo>
                  <a:lnTo>
                    <a:pt x="338" y="119"/>
                  </a:lnTo>
                  <a:lnTo>
                    <a:pt x="338" y="122"/>
                  </a:lnTo>
                  <a:lnTo>
                    <a:pt x="331" y="123"/>
                  </a:lnTo>
                  <a:lnTo>
                    <a:pt x="330" y="126"/>
                  </a:lnTo>
                  <a:lnTo>
                    <a:pt x="334" y="129"/>
                  </a:lnTo>
                  <a:lnTo>
                    <a:pt x="333" y="132"/>
                  </a:lnTo>
                  <a:lnTo>
                    <a:pt x="327" y="132"/>
                  </a:lnTo>
                  <a:lnTo>
                    <a:pt x="325" y="145"/>
                  </a:lnTo>
                  <a:lnTo>
                    <a:pt x="337" y="155"/>
                  </a:lnTo>
                  <a:lnTo>
                    <a:pt x="344" y="154"/>
                  </a:lnTo>
                  <a:lnTo>
                    <a:pt x="343" y="160"/>
                  </a:lnTo>
                  <a:lnTo>
                    <a:pt x="348" y="160"/>
                  </a:lnTo>
                  <a:lnTo>
                    <a:pt x="347" y="162"/>
                  </a:lnTo>
                  <a:lnTo>
                    <a:pt x="350" y="166"/>
                  </a:lnTo>
                  <a:lnTo>
                    <a:pt x="369" y="165"/>
                  </a:lnTo>
                  <a:lnTo>
                    <a:pt x="370" y="180"/>
                  </a:lnTo>
                  <a:lnTo>
                    <a:pt x="372" y="186"/>
                  </a:lnTo>
                  <a:lnTo>
                    <a:pt x="371" y="189"/>
                  </a:lnTo>
                  <a:lnTo>
                    <a:pt x="378" y="192"/>
                  </a:lnTo>
                  <a:lnTo>
                    <a:pt x="381" y="203"/>
                  </a:lnTo>
                  <a:lnTo>
                    <a:pt x="384" y="203"/>
                  </a:lnTo>
                  <a:lnTo>
                    <a:pt x="384" y="208"/>
                  </a:lnTo>
                  <a:lnTo>
                    <a:pt x="384" y="208"/>
                  </a:lnTo>
                  <a:lnTo>
                    <a:pt x="369" y="214"/>
                  </a:lnTo>
                  <a:lnTo>
                    <a:pt x="366" y="216"/>
                  </a:lnTo>
                  <a:lnTo>
                    <a:pt x="366" y="222"/>
                  </a:lnTo>
                  <a:lnTo>
                    <a:pt x="362" y="222"/>
                  </a:lnTo>
                  <a:lnTo>
                    <a:pt x="355" y="228"/>
                  </a:lnTo>
                  <a:lnTo>
                    <a:pt x="349" y="245"/>
                  </a:lnTo>
                  <a:lnTo>
                    <a:pt x="353" y="252"/>
                  </a:lnTo>
                  <a:lnTo>
                    <a:pt x="350" y="257"/>
                  </a:lnTo>
                  <a:lnTo>
                    <a:pt x="347" y="256"/>
                  </a:lnTo>
                  <a:lnTo>
                    <a:pt x="333" y="270"/>
                  </a:lnTo>
                  <a:lnTo>
                    <a:pt x="319" y="274"/>
                  </a:lnTo>
                  <a:lnTo>
                    <a:pt x="310" y="271"/>
                  </a:lnTo>
                  <a:lnTo>
                    <a:pt x="294" y="282"/>
                  </a:lnTo>
                  <a:lnTo>
                    <a:pt x="287" y="280"/>
                  </a:lnTo>
                  <a:lnTo>
                    <a:pt x="277" y="268"/>
                  </a:lnTo>
                  <a:lnTo>
                    <a:pt x="277" y="268"/>
                  </a:lnTo>
                  <a:lnTo>
                    <a:pt x="275" y="257"/>
                  </a:lnTo>
                  <a:lnTo>
                    <a:pt x="270" y="253"/>
                  </a:lnTo>
                  <a:lnTo>
                    <a:pt x="266" y="254"/>
                  </a:lnTo>
                  <a:lnTo>
                    <a:pt x="270" y="240"/>
                  </a:lnTo>
                  <a:lnTo>
                    <a:pt x="259" y="239"/>
                  </a:lnTo>
                  <a:lnTo>
                    <a:pt x="257" y="243"/>
                  </a:lnTo>
                  <a:lnTo>
                    <a:pt x="255" y="240"/>
                  </a:lnTo>
                  <a:lnTo>
                    <a:pt x="250" y="239"/>
                  </a:lnTo>
                  <a:lnTo>
                    <a:pt x="254" y="232"/>
                  </a:lnTo>
                  <a:lnTo>
                    <a:pt x="247" y="225"/>
                  </a:lnTo>
                  <a:lnTo>
                    <a:pt x="244" y="216"/>
                  </a:lnTo>
                  <a:lnTo>
                    <a:pt x="246" y="208"/>
                  </a:lnTo>
                  <a:lnTo>
                    <a:pt x="257" y="208"/>
                  </a:lnTo>
                  <a:lnTo>
                    <a:pt x="259" y="211"/>
                  </a:lnTo>
                  <a:lnTo>
                    <a:pt x="261" y="206"/>
                  </a:lnTo>
                  <a:lnTo>
                    <a:pt x="258" y="206"/>
                  </a:lnTo>
                  <a:lnTo>
                    <a:pt x="258" y="201"/>
                  </a:lnTo>
                  <a:lnTo>
                    <a:pt x="252" y="200"/>
                  </a:lnTo>
                  <a:lnTo>
                    <a:pt x="246" y="189"/>
                  </a:lnTo>
                  <a:lnTo>
                    <a:pt x="236" y="189"/>
                  </a:lnTo>
                  <a:lnTo>
                    <a:pt x="236" y="189"/>
                  </a:lnTo>
                  <a:lnTo>
                    <a:pt x="226" y="178"/>
                  </a:lnTo>
                  <a:lnTo>
                    <a:pt x="225" y="168"/>
                  </a:lnTo>
                  <a:lnTo>
                    <a:pt x="231" y="162"/>
                  </a:lnTo>
                  <a:lnTo>
                    <a:pt x="239" y="162"/>
                  </a:lnTo>
                  <a:lnTo>
                    <a:pt x="239" y="157"/>
                  </a:lnTo>
                  <a:lnTo>
                    <a:pt x="243" y="157"/>
                  </a:lnTo>
                  <a:lnTo>
                    <a:pt x="243" y="155"/>
                  </a:lnTo>
                  <a:lnTo>
                    <a:pt x="232" y="156"/>
                  </a:lnTo>
                  <a:lnTo>
                    <a:pt x="222" y="152"/>
                  </a:lnTo>
                  <a:lnTo>
                    <a:pt x="213" y="152"/>
                  </a:lnTo>
                  <a:lnTo>
                    <a:pt x="204" y="142"/>
                  </a:lnTo>
                  <a:lnTo>
                    <a:pt x="196" y="137"/>
                  </a:lnTo>
                  <a:lnTo>
                    <a:pt x="193" y="131"/>
                  </a:lnTo>
                  <a:lnTo>
                    <a:pt x="194" y="126"/>
                  </a:lnTo>
                  <a:lnTo>
                    <a:pt x="192" y="123"/>
                  </a:lnTo>
                  <a:lnTo>
                    <a:pt x="188" y="131"/>
                  </a:lnTo>
                  <a:lnTo>
                    <a:pt x="180" y="131"/>
                  </a:lnTo>
                  <a:lnTo>
                    <a:pt x="181" y="137"/>
                  </a:lnTo>
                  <a:lnTo>
                    <a:pt x="172" y="134"/>
                  </a:lnTo>
                  <a:lnTo>
                    <a:pt x="180" y="146"/>
                  </a:lnTo>
                  <a:lnTo>
                    <a:pt x="177" y="145"/>
                  </a:lnTo>
                  <a:lnTo>
                    <a:pt x="170" y="148"/>
                  </a:lnTo>
                  <a:lnTo>
                    <a:pt x="168" y="145"/>
                  </a:lnTo>
                  <a:lnTo>
                    <a:pt x="159" y="159"/>
                  </a:lnTo>
                  <a:lnTo>
                    <a:pt x="152" y="162"/>
                  </a:lnTo>
                  <a:lnTo>
                    <a:pt x="147" y="159"/>
                  </a:lnTo>
                  <a:lnTo>
                    <a:pt x="138" y="165"/>
                  </a:lnTo>
                  <a:lnTo>
                    <a:pt x="137" y="168"/>
                  </a:lnTo>
                  <a:lnTo>
                    <a:pt x="140" y="168"/>
                  </a:lnTo>
                  <a:lnTo>
                    <a:pt x="138" y="172"/>
                  </a:lnTo>
                  <a:lnTo>
                    <a:pt x="147" y="179"/>
                  </a:lnTo>
                  <a:lnTo>
                    <a:pt x="151" y="186"/>
                  </a:lnTo>
                  <a:lnTo>
                    <a:pt x="146" y="190"/>
                  </a:lnTo>
                  <a:lnTo>
                    <a:pt x="143" y="196"/>
                  </a:lnTo>
                  <a:lnTo>
                    <a:pt x="140" y="192"/>
                  </a:lnTo>
                  <a:lnTo>
                    <a:pt x="137" y="196"/>
                  </a:lnTo>
                  <a:lnTo>
                    <a:pt x="130" y="197"/>
                  </a:lnTo>
                  <a:lnTo>
                    <a:pt x="119" y="205"/>
                  </a:lnTo>
                  <a:lnTo>
                    <a:pt x="118" y="211"/>
                  </a:lnTo>
                  <a:lnTo>
                    <a:pt x="124" y="214"/>
                  </a:lnTo>
                  <a:lnTo>
                    <a:pt x="124" y="219"/>
                  </a:lnTo>
                  <a:lnTo>
                    <a:pt x="126" y="222"/>
                  </a:lnTo>
                  <a:lnTo>
                    <a:pt x="118" y="225"/>
                  </a:lnTo>
                  <a:lnTo>
                    <a:pt x="123" y="228"/>
                  </a:lnTo>
                  <a:lnTo>
                    <a:pt x="121" y="234"/>
                  </a:lnTo>
                  <a:lnTo>
                    <a:pt x="126" y="239"/>
                  </a:lnTo>
                  <a:lnTo>
                    <a:pt x="133" y="239"/>
                  </a:lnTo>
                  <a:lnTo>
                    <a:pt x="138" y="245"/>
                  </a:lnTo>
                  <a:lnTo>
                    <a:pt x="141" y="245"/>
                  </a:lnTo>
                  <a:lnTo>
                    <a:pt x="148" y="239"/>
                  </a:lnTo>
                  <a:lnTo>
                    <a:pt x="151" y="241"/>
                  </a:lnTo>
                  <a:lnTo>
                    <a:pt x="152" y="239"/>
                  </a:lnTo>
                  <a:lnTo>
                    <a:pt x="164" y="240"/>
                  </a:lnTo>
                  <a:lnTo>
                    <a:pt x="174" y="249"/>
                  </a:lnTo>
                  <a:lnTo>
                    <a:pt x="180" y="251"/>
                  </a:lnTo>
                  <a:lnTo>
                    <a:pt x="177" y="245"/>
                  </a:lnTo>
                  <a:lnTo>
                    <a:pt x="187" y="237"/>
                  </a:lnTo>
                  <a:lnTo>
                    <a:pt x="196" y="240"/>
                  </a:lnTo>
                  <a:lnTo>
                    <a:pt x="196" y="237"/>
                  </a:lnTo>
                  <a:lnTo>
                    <a:pt x="202" y="237"/>
                  </a:lnTo>
                  <a:lnTo>
                    <a:pt x="202" y="237"/>
                  </a:lnTo>
                  <a:lnTo>
                    <a:pt x="202" y="249"/>
                  </a:lnTo>
                  <a:lnTo>
                    <a:pt x="204" y="252"/>
                  </a:lnTo>
                  <a:lnTo>
                    <a:pt x="203" y="258"/>
                  </a:lnTo>
                  <a:lnTo>
                    <a:pt x="205" y="257"/>
                  </a:lnTo>
                  <a:lnTo>
                    <a:pt x="207" y="259"/>
                  </a:lnTo>
                  <a:lnTo>
                    <a:pt x="204" y="269"/>
                  </a:lnTo>
                  <a:lnTo>
                    <a:pt x="209" y="274"/>
                  </a:lnTo>
                  <a:lnTo>
                    <a:pt x="208" y="280"/>
                  </a:lnTo>
                  <a:lnTo>
                    <a:pt x="199" y="282"/>
                  </a:lnTo>
                  <a:lnTo>
                    <a:pt x="196" y="289"/>
                  </a:lnTo>
                  <a:lnTo>
                    <a:pt x="198" y="305"/>
                  </a:lnTo>
                  <a:lnTo>
                    <a:pt x="203" y="305"/>
                  </a:lnTo>
                  <a:lnTo>
                    <a:pt x="208" y="309"/>
                  </a:lnTo>
                  <a:lnTo>
                    <a:pt x="215" y="308"/>
                  </a:lnTo>
                  <a:lnTo>
                    <a:pt x="220" y="316"/>
                  </a:lnTo>
                  <a:lnTo>
                    <a:pt x="227" y="314"/>
                  </a:lnTo>
                  <a:lnTo>
                    <a:pt x="228" y="317"/>
                  </a:lnTo>
                  <a:lnTo>
                    <a:pt x="247" y="315"/>
                  </a:lnTo>
                  <a:lnTo>
                    <a:pt x="248" y="311"/>
                  </a:lnTo>
                  <a:lnTo>
                    <a:pt x="248" y="311"/>
                  </a:lnTo>
                  <a:lnTo>
                    <a:pt x="255" y="332"/>
                  </a:lnTo>
                  <a:lnTo>
                    <a:pt x="265" y="342"/>
                  </a:lnTo>
                  <a:lnTo>
                    <a:pt x="265" y="342"/>
                  </a:lnTo>
                  <a:lnTo>
                    <a:pt x="255" y="355"/>
                  </a:lnTo>
                  <a:lnTo>
                    <a:pt x="248" y="356"/>
                  </a:lnTo>
                  <a:lnTo>
                    <a:pt x="239" y="373"/>
                  </a:lnTo>
                  <a:lnTo>
                    <a:pt x="200" y="374"/>
                  </a:lnTo>
                  <a:lnTo>
                    <a:pt x="180" y="401"/>
                  </a:lnTo>
                  <a:lnTo>
                    <a:pt x="172" y="394"/>
                  </a:lnTo>
                  <a:lnTo>
                    <a:pt x="170" y="402"/>
                  </a:lnTo>
                  <a:lnTo>
                    <a:pt x="166" y="401"/>
                  </a:lnTo>
                  <a:lnTo>
                    <a:pt x="166" y="405"/>
                  </a:lnTo>
                  <a:lnTo>
                    <a:pt x="170" y="407"/>
                  </a:lnTo>
                  <a:lnTo>
                    <a:pt x="168" y="409"/>
                  </a:lnTo>
                  <a:lnTo>
                    <a:pt x="163" y="408"/>
                  </a:lnTo>
                  <a:lnTo>
                    <a:pt x="152" y="412"/>
                  </a:lnTo>
                  <a:lnTo>
                    <a:pt x="151" y="419"/>
                  </a:lnTo>
                  <a:lnTo>
                    <a:pt x="147" y="422"/>
                  </a:lnTo>
                  <a:lnTo>
                    <a:pt x="144" y="431"/>
                  </a:lnTo>
                  <a:lnTo>
                    <a:pt x="140" y="437"/>
                  </a:lnTo>
                  <a:lnTo>
                    <a:pt x="133" y="451"/>
                  </a:lnTo>
                  <a:lnTo>
                    <a:pt x="121" y="454"/>
                  </a:lnTo>
                  <a:lnTo>
                    <a:pt x="113" y="465"/>
                  </a:lnTo>
                  <a:lnTo>
                    <a:pt x="109" y="475"/>
                  </a:lnTo>
                  <a:lnTo>
                    <a:pt x="114" y="488"/>
                  </a:lnTo>
                  <a:lnTo>
                    <a:pt x="118" y="487"/>
                  </a:lnTo>
                  <a:lnTo>
                    <a:pt x="121" y="492"/>
                  </a:lnTo>
                  <a:lnTo>
                    <a:pt x="121" y="498"/>
                  </a:lnTo>
                  <a:lnTo>
                    <a:pt x="121" y="498"/>
                  </a:lnTo>
                  <a:lnTo>
                    <a:pt x="113" y="504"/>
                  </a:lnTo>
                  <a:lnTo>
                    <a:pt x="107" y="497"/>
                  </a:lnTo>
                  <a:lnTo>
                    <a:pt x="101" y="496"/>
                  </a:lnTo>
                  <a:lnTo>
                    <a:pt x="99" y="498"/>
                  </a:lnTo>
                  <a:lnTo>
                    <a:pt x="96" y="498"/>
                  </a:lnTo>
                  <a:lnTo>
                    <a:pt x="93" y="505"/>
                  </a:lnTo>
                  <a:lnTo>
                    <a:pt x="87" y="508"/>
                  </a:lnTo>
                  <a:lnTo>
                    <a:pt x="86" y="500"/>
                  </a:lnTo>
                  <a:lnTo>
                    <a:pt x="68" y="502"/>
                  </a:lnTo>
                  <a:lnTo>
                    <a:pt x="57" y="494"/>
                  </a:lnTo>
                  <a:lnTo>
                    <a:pt x="36" y="491"/>
                  </a:lnTo>
                  <a:lnTo>
                    <a:pt x="34" y="485"/>
                  </a:lnTo>
                  <a:lnTo>
                    <a:pt x="30" y="485"/>
                  </a:lnTo>
                  <a:lnTo>
                    <a:pt x="31" y="487"/>
                  </a:lnTo>
                  <a:lnTo>
                    <a:pt x="30" y="485"/>
                  </a:lnTo>
                  <a:lnTo>
                    <a:pt x="23" y="486"/>
                  </a:lnTo>
                  <a:lnTo>
                    <a:pt x="15" y="485"/>
                  </a:lnTo>
                  <a:lnTo>
                    <a:pt x="15" y="485"/>
                  </a:lnTo>
                  <a:lnTo>
                    <a:pt x="14" y="480"/>
                  </a:lnTo>
                  <a:lnTo>
                    <a:pt x="6" y="475"/>
                  </a:lnTo>
                  <a:lnTo>
                    <a:pt x="7" y="469"/>
                  </a:lnTo>
                  <a:lnTo>
                    <a:pt x="4" y="465"/>
                  </a:lnTo>
                  <a:lnTo>
                    <a:pt x="1" y="464"/>
                  </a:lnTo>
                  <a:lnTo>
                    <a:pt x="2" y="459"/>
                  </a:lnTo>
                  <a:lnTo>
                    <a:pt x="0" y="459"/>
                  </a:lnTo>
                  <a:lnTo>
                    <a:pt x="13" y="452"/>
                  </a:lnTo>
                  <a:lnTo>
                    <a:pt x="14" y="446"/>
                  </a:lnTo>
                  <a:lnTo>
                    <a:pt x="17" y="448"/>
                  </a:lnTo>
                  <a:lnTo>
                    <a:pt x="19" y="446"/>
                  </a:lnTo>
                  <a:lnTo>
                    <a:pt x="18" y="426"/>
                  </a:lnTo>
                  <a:lnTo>
                    <a:pt x="25" y="419"/>
                  </a:lnTo>
                  <a:lnTo>
                    <a:pt x="41" y="386"/>
                  </a:lnTo>
                  <a:lnTo>
                    <a:pt x="36" y="383"/>
                  </a:lnTo>
                  <a:lnTo>
                    <a:pt x="31" y="384"/>
                  </a:lnTo>
                  <a:lnTo>
                    <a:pt x="35" y="379"/>
                  </a:lnTo>
                  <a:lnTo>
                    <a:pt x="30" y="374"/>
                  </a:lnTo>
                  <a:lnTo>
                    <a:pt x="25" y="356"/>
                  </a:lnTo>
                  <a:lnTo>
                    <a:pt x="21" y="353"/>
                  </a:lnTo>
                  <a:lnTo>
                    <a:pt x="23" y="349"/>
                  </a:lnTo>
                  <a:lnTo>
                    <a:pt x="7" y="344"/>
                  </a:lnTo>
                  <a:lnTo>
                    <a:pt x="4" y="340"/>
                  </a:lnTo>
                  <a:lnTo>
                    <a:pt x="3" y="332"/>
                  </a:lnTo>
                  <a:lnTo>
                    <a:pt x="7" y="326"/>
                  </a:lnTo>
                  <a:lnTo>
                    <a:pt x="6" y="319"/>
                  </a:lnTo>
                  <a:lnTo>
                    <a:pt x="9" y="313"/>
                  </a:lnTo>
                  <a:lnTo>
                    <a:pt x="14" y="311"/>
                  </a:lnTo>
                  <a:lnTo>
                    <a:pt x="15" y="308"/>
                  </a:lnTo>
                  <a:lnTo>
                    <a:pt x="18" y="308"/>
                  </a:lnTo>
                  <a:lnTo>
                    <a:pt x="20" y="303"/>
                  </a:lnTo>
                  <a:lnTo>
                    <a:pt x="23" y="304"/>
                  </a:lnTo>
                  <a:lnTo>
                    <a:pt x="24" y="298"/>
                  </a:lnTo>
                  <a:lnTo>
                    <a:pt x="19" y="294"/>
                  </a:lnTo>
                  <a:lnTo>
                    <a:pt x="18" y="287"/>
                  </a:lnTo>
                  <a:lnTo>
                    <a:pt x="25" y="280"/>
                  </a:lnTo>
                  <a:lnTo>
                    <a:pt x="35" y="275"/>
                  </a:lnTo>
                  <a:lnTo>
                    <a:pt x="38" y="281"/>
                  </a:lnTo>
                  <a:lnTo>
                    <a:pt x="45" y="281"/>
                  </a:lnTo>
                  <a:lnTo>
                    <a:pt x="49" y="276"/>
                  </a:lnTo>
                  <a:lnTo>
                    <a:pt x="53" y="279"/>
                  </a:lnTo>
                  <a:lnTo>
                    <a:pt x="56" y="272"/>
                  </a:lnTo>
                  <a:lnTo>
                    <a:pt x="59" y="269"/>
                  </a:lnTo>
                  <a:lnTo>
                    <a:pt x="57" y="266"/>
                  </a:lnTo>
                  <a:lnTo>
                    <a:pt x="57" y="262"/>
                  </a:lnTo>
                  <a:lnTo>
                    <a:pt x="65" y="242"/>
                  </a:lnTo>
                  <a:lnTo>
                    <a:pt x="57" y="235"/>
                  </a:lnTo>
                  <a:lnTo>
                    <a:pt x="58" y="224"/>
                  </a:lnTo>
                  <a:lnTo>
                    <a:pt x="56" y="218"/>
                  </a:lnTo>
                  <a:lnTo>
                    <a:pt x="46" y="218"/>
                  </a:lnTo>
                  <a:lnTo>
                    <a:pt x="36" y="214"/>
                  </a:lnTo>
                  <a:lnTo>
                    <a:pt x="34" y="208"/>
                  </a:lnTo>
                  <a:lnTo>
                    <a:pt x="26" y="207"/>
                  </a:lnTo>
                  <a:lnTo>
                    <a:pt x="30" y="205"/>
                  </a:lnTo>
                  <a:lnTo>
                    <a:pt x="32" y="197"/>
                  </a:lnTo>
                  <a:lnTo>
                    <a:pt x="34" y="203"/>
                  </a:lnTo>
                  <a:lnTo>
                    <a:pt x="37" y="202"/>
                  </a:lnTo>
                  <a:lnTo>
                    <a:pt x="37" y="192"/>
                  </a:lnTo>
                  <a:lnTo>
                    <a:pt x="40" y="194"/>
                  </a:lnTo>
                  <a:lnTo>
                    <a:pt x="46" y="192"/>
                  </a:lnTo>
                  <a:lnTo>
                    <a:pt x="47" y="189"/>
                  </a:lnTo>
                  <a:lnTo>
                    <a:pt x="59" y="188"/>
                  </a:lnTo>
                  <a:lnTo>
                    <a:pt x="64" y="182"/>
                  </a:lnTo>
                  <a:lnTo>
                    <a:pt x="59" y="178"/>
                  </a:lnTo>
                  <a:lnTo>
                    <a:pt x="51" y="179"/>
                  </a:lnTo>
                  <a:lnTo>
                    <a:pt x="48" y="169"/>
                  </a:lnTo>
                  <a:lnTo>
                    <a:pt x="49" y="161"/>
                  </a:lnTo>
                  <a:lnTo>
                    <a:pt x="45" y="159"/>
                  </a:lnTo>
                  <a:lnTo>
                    <a:pt x="40" y="149"/>
                  </a:lnTo>
                  <a:close/>
                </a:path>
              </a:pathLst>
            </a:custGeom>
            <a:grpFill/>
            <a:ln w="3175" cap="flat">
              <a:solidFill>
                <a:srgbClr val="007CA8">
                  <a:alpha val="25000"/>
                </a:srgb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黑体" panose="02010609060101010101" pitchFamily="49" charset="-122"/>
              </a:endParaRPr>
            </a:p>
          </p:txBody>
        </p:sp>
        <p:sp>
          <p:nvSpPr>
            <p:cNvPr id="427" name="Freeform 35">
              <a:extLst>
                <a:ext uri="{FF2B5EF4-FFF2-40B4-BE49-F238E27FC236}">
                  <a16:creationId xmlns:a16="http://schemas.microsoft.com/office/drawing/2014/main" id="{4B920DDB-4444-4479-81B6-F8631126310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80113" y="1878013"/>
              <a:ext cx="676275" cy="601663"/>
            </a:xfrm>
            <a:custGeom>
              <a:avLst/>
              <a:gdLst>
                <a:gd name="T0" fmla="*/ 162 w 426"/>
                <a:gd name="T1" fmla="*/ 329 h 379"/>
                <a:gd name="T2" fmla="*/ 147 w 426"/>
                <a:gd name="T3" fmla="*/ 312 h 379"/>
                <a:gd name="T4" fmla="*/ 157 w 426"/>
                <a:gd name="T5" fmla="*/ 301 h 379"/>
                <a:gd name="T6" fmla="*/ 184 w 426"/>
                <a:gd name="T7" fmla="*/ 280 h 379"/>
                <a:gd name="T8" fmla="*/ 195 w 426"/>
                <a:gd name="T9" fmla="*/ 257 h 379"/>
                <a:gd name="T10" fmla="*/ 207 w 426"/>
                <a:gd name="T11" fmla="*/ 239 h 379"/>
                <a:gd name="T12" fmla="*/ 181 w 426"/>
                <a:gd name="T13" fmla="*/ 216 h 379"/>
                <a:gd name="T14" fmla="*/ 140 w 426"/>
                <a:gd name="T15" fmla="*/ 207 h 379"/>
                <a:gd name="T16" fmla="*/ 129 w 426"/>
                <a:gd name="T17" fmla="*/ 218 h 379"/>
                <a:gd name="T18" fmla="*/ 109 w 426"/>
                <a:gd name="T19" fmla="*/ 239 h 379"/>
                <a:gd name="T20" fmla="*/ 100 w 426"/>
                <a:gd name="T21" fmla="*/ 261 h 379"/>
                <a:gd name="T22" fmla="*/ 59 w 426"/>
                <a:gd name="T23" fmla="*/ 276 h 379"/>
                <a:gd name="T24" fmla="*/ 45 w 426"/>
                <a:gd name="T25" fmla="*/ 253 h 379"/>
                <a:gd name="T26" fmla="*/ 18 w 426"/>
                <a:gd name="T27" fmla="*/ 233 h 379"/>
                <a:gd name="T28" fmla="*/ 8 w 426"/>
                <a:gd name="T29" fmla="*/ 205 h 379"/>
                <a:gd name="T30" fmla="*/ 13 w 426"/>
                <a:gd name="T31" fmla="*/ 192 h 379"/>
                <a:gd name="T32" fmla="*/ 23 w 426"/>
                <a:gd name="T33" fmla="*/ 177 h 379"/>
                <a:gd name="T34" fmla="*/ 30 w 426"/>
                <a:gd name="T35" fmla="*/ 158 h 379"/>
                <a:gd name="T36" fmla="*/ 29 w 426"/>
                <a:gd name="T37" fmla="*/ 127 h 379"/>
                <a:gd name="T38" fmla="*/ 25 w 426"/>
                <a:gd name="T39" fmla="*/ 101 h 379"/>
                <a:gd name="T40" fmla="*/ 59 w 426"/>
                <a:gd name="T41" fmla="*/ 104 h 379"/>
                <a:gd name="T42" fmla="*/ 86 w 426"/>
                <a:gd name="T43" fmla="*/ 126 h 379"/>
                <a:gd name="T44" fmla="*/ 123 w 426"/>
                <a:gd name="T45" fmla="*/ 101 h 379"/>
                <a:gd name="T46" fmla="*/ 165 w 426"/>
                <a:gd name="T47" fmla="*/ 80 h 379"/>
                <a:gd name="T48" fmla="*/ 193 w 426"/>
                <a:gd name="T49" fmla="*/ 63 h 379"/>
                <a:gd name="T50" fmla="*/ 212 w 426"/>
                <a:gd name="T51" fmla="*/ 59 h 379"/>
                <a:gd name="T52" fmla="*/ 234 w 426"/>
                <a:gd name="T53" fmla="*/ 58 h 379"/>
                <a:gd name="T54" fmla="*/ 260 w 426"/>
                <a:gd name="T55" fmla="*/ 52 h 379"/>
                <a:gd name="T56" fmla="*/ 291 w 426"/>
                <a:gd name="T57" fmla="*/ 25 h 379"/>
                <a:gd name="T58" fmla="*/ 292 w 426"/>
                <a:gd name="T59" fmla="*/ 10 h 379"/>
                <a:gd name="T60" fmla="*/ 318 w 426"/>
                <a:gd name="T61" fmla="*/ 21 h 379"/>
                <a:gd name="T62" fmla="*/ 331 w 426"/>
                <a:gd name="T63" fmla="*/ 41 h 379"/>
                <a:gd name="T64" fmla="*/ 349 w 426"/>
                <a:gd name="T65" fmla="*/ 44 h 379"/>
                <a:gd name="T66" fmla="*/ 363 w 426"/>
                <a:gd name="T67" fmla="*/ 57 h 379"/>
                <a:gd name="T68" fmla="*/ 375 w 426"/>
                <a:gd name="T69" fmla="*/ 81 h 379"/>
                <a:gd name="T70" fmla="*/ 389 w 426"/>
                <a:gd name="T71" fmla="*/ 110 h 379"/>
                <a:gd name="T72" fmla="*/ 388 w 426"/>
                <a:gd name="T73" fmla="*/ 135 h 379"/>
                <a:gd name="T74" fmla="*/ 403 w 426"/>
                <a:gd name="T75" fmla="*/ 164 h 379"/>
                <a:gd name="T76" fmla="*/ 415 w 426"/>
                <a:gd name="T77" fmla="*/ 187 h 379"/>
                <a:gd name="T78" fmla="*/ 405 w 426"/>
                <a:gd name="T79" fmla="*/ 210 h 379"/>
                <a:gd name="T80" fmla="*/ 426 w 426"/>
                <a:gd name="T81" fmla="*/ 208 h 379"/>
                <a:gd name="T82" fmla="*/ 410 w 426"/>
                <a:gd name="T83" fmla="*/ 217 h 379"/>
                <a:gd name="T84" fmla="*/ 397 w 426"/>
                <a:gd name="T85" fmla="*/ 230 h 379"/>
                <a:gd name="T86" fmla="*/ 366 w 426"/>
                <a:gd name="T87" fmla="*/ 245 h 379"/>
                <a:gd name="T88" fmla="*/ 333 w 426"/>
                <a:gd name="T89" fmla="*/ 270 h 379"/>
                <a:gd name="T90" fmla="*/ 310 w 426"/>
                <a:gd name="T91" fmla="*/ 296 h 379"/>
                <a:gd name="T92" fmla="*/ 287 w 426"/>
                <a:gd name="T93" fmla="*/ 292 h 379"/>
                <a:gd name="T94" fmla="*/ 268 w 426"/>
                <a:gd name="T95" fmla="*/ 304 h 379"/>
                <a:gd name="T96" fmla="*/ 237 w 426"/>
                <a:gd name="T97" fmla="*/ 314 h 379"/>
                <a:gd name="T98" fmla="*/ 206 w 426"/>
                <a:gd name="T99" fmla="*/ 331 h 379"/>
                <a:gd name="T100" fmla="*/ 192 w 426"/>
                <a:gd name="T101" fmla="*/ 348 h 379"/>
                <a:gd name="T102" fmla="*/ 180 w 426"/>
                <a:gd name="T103" fmla="*/ 354 h 379"/>
                <a:gd name="T104" fmla="*/ 174 w 426"/>
                <a:gd name="T105" fmla="*/ 358 h 379"/>
                <a:gd name="T106" fmla="*/ 173 w 426"/>
                <a:gd name="T107" fmla="*/ 367 h 379"/>
                <a:gd name="T108" fmla="*/ 139 w 426"/>
                <a:gd name="T109" fmla="*/ 378 h 379"/>
                <a:gd name="T110" fmla="*/ 139 w 426"/>
                <a:gd name="T111" fmla="*/ 361 h 379"/>
                <a:gd name="T112" fmla="*/ 157 w 426"/>
                <a:gd name="T113" fmla="*/ 356 h 379"/>
                <a:gd name="T114" fmla="*/ 165 w 426"/>
                <a:gd name="T115" fmla="*/ 337 h 379"/>
                <a:gd name="T116" fmla="*/ 186 w 426"/>
                <a:gd name="T117" fmla="*/ 324 h 3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26" h="379">
                  <a:moveTo>
                    <a:pt x="173" y="321"/>
                  </a:moveTo>
                  <a:lnTo>
                    <a:pt x="171" y="321"/>
                  </a:lnTo>
                  <a:lnTo>
                    <a:pt x="171" y="325"/>
                  </a:lnTo>
                  <a:lnTo>
                    <a:pt x="165" y="324"/>
                  </a:lnTo>
                  <a:lnTo>
                    <a:pt x="162" y="329"/>
                  </a:lnTo>
                  <a:lnTo>
                    <a:pt x="156" y="318"/>
                  </a:lnTo>
                  <a:lnTo>
                    <a:pt x="152" y="316"/>
                  </a:lnTo>
                  <a:lnTo>
                    <a:pt x="148" y="320"/>
                  </a:lnTo>
                  <a:lnTo>
                    <a:pt x="143" y="318"/>
                  </a:lnTo>
                  <a:lnTo>
                    <a:pt x="147" y="312"/>
                  </a:lnTo>
                  <a:lnTo>
                    <a:pt x="157" y="309"/>
                  </a:lnTo>
                  <a:lnTo>
                    <a:pt x="163" y="312"/>
                  </a:lnTo>
                  <a:lnTo>
                    <a:pt x="161" y="303"/>
                  </a:lnTo>
                  <a:lnTo>
                    <a:pt x="159" y="304"/>
                  </a:lnTo>
                  <a:lnTo>
                    <a:pt x="157" y="301"/>
                  </a:lnTo>
                  <a:lnTo>
                    <a:pt x="159" y="298"/>
                  </a:lnTo>
                  <a:lnTo>
                    <a:pt x="158" y="295"/>
                  </a:lnTo>
                  <a:lnTo>
                    <a:pt x="171" y="286"/>
                  </a:lnTo>
                  <a:lnTo>
                    <a:pt x="176" y="287"/>
                  </a:lnTo>
                  <a:lnTo>
                    <a:pt x="184" y="280"/>
                  </a:lnTo>
                  <a:lnTo>
                    <a:pt x="180" y="278"/>
                  </a:lnTo>
                  <a:lnTo>
                    <a:pt x="190" y="270"/>
                  </a:lnTo>
                  <a:lnTo>
                    <a:pt x="190" y="267"/>
                  </a:lnTo>
                  <a:lnTo>
                    <a:pt x="196" y="262"/>
                  </a:lnTo>
                  <a:lnTo>
                    <a:pt x="195" y="257"/>
                  </a:lnTo>
                  <a:lnTo>
                    <a:pt x="202" y="252"/>
                  </a:lnTo>
                  <a:lnTo>
                    <a:pt x="202" y="247"/>
                  </a:lnTo>
                  <a:lnTo>
                    <a:pt x="210" y="242"/>
                  </a:lnTo>
                  <a:lnTo>
                    <a:pt x="209" y="239"/>
                  </a:lnTo>
                  <a:lnTo>
                    <a:pt x="207" y="239"/>
                  </a:lnTo>
                  <a:lnTo>
                    <a:pt x="198" y="233"/>
                  </a:lnTo>
                  <a:lnTo>
                    <a:pt x="199" y="227"/>
                  </a:lnTo>
                  <a:lnTo>
                    <a:pt x="187" y="219"/>
                  </a:lnTo>
                  <a:lnTo>
                    <a:pt x="185" y="215"/>
                  </a:lnTo>
                  <a:lnTo>
                    <a:pt x="181" y="216"/>
                  </a:lnTo>
                  <a:lnTo>
                    <a:pt x="179" y="205"/>
                  </a:lnTo>
                  <a:lnTo>
                    <a:pt x="174" y="213"/>
                  </a:lnTo>
                  <a:lnTo>
                    <a:pt x="163" y="215"/>
                  </a:lnTo>
                  <a:lnTo>
                    <a:pt x="159" y="211"/>
                  </a:lnTo>
                  <a:lnTo>
                    <a:pt x="140" y="207"/>
                  </a:lnTo>
                  <a:lnTo>
                    <a:pt x="134" y="212"/>
                  </a:lnTo>
                  <a:lnTo>
                    <a:pt x="134" y="216"/>
                  </a:lnTo>
                  <a:lnTo>
                    <a:pt x="129" y="213"/>
                  </a:lnTo>
                  <a:lnTo>
                    <a:pt x="126" y="217"/>
                  </a:lnTo>
                  <a:lnTo>
                    <a:pt x="129" y="218"/>
                  </a:lnTo>
                  <a:lnTo>
                    <a:pt x="125" y="222"/>
                  </a:lnTo>
                  <a:lnTo>
                    <a:pt x="130" y="223"/>
                  </a:lnTo>
                  <a:lnTo>
                    <a:pt x="119" y="227"/>
                  </a:lnTo>
                  <a:lnTo>
                    <a:pt x="117" y="233"/>
                  </a:lnTo>
                  <a:lnTo>
                    <a:pt x="109" y="239"/>
                  </a:lnTo>
                  <a:lnTo>
                    <a:pt x="109" y="242"/>
                  </a:lnTo>
                  <a:lnTo>
                    <a:pt x="104" y="245"/>
                  </a:lnTo>
                  <a:lnTo>
                    <a:pt x="104" y="252"/>
                  </a:lnTo>
                  <a:lnTo>
                    <a:pt x="100" y="255"/>
                  </a:lnTo>
                  <a:lnTo>
                    <a:pt x="100" y="261"/>
                  </a:lnTo>
                  <a:lnTo>
                    <a:pt x="96" y="264"/>
                  </a:lnTo>
                  <a:lnTo>
                    <a:pt x="87" y="265"/>
                  </a:lnTo>
                  <a:lnTo>
                    <a:pt x="59" y="281"/>
                  </a:lnTo>
                  <a:lnTo>
                    <a:pt x="59" y="281"/>
                  </a:lnTo>
                  <a:lnTo>
                    <a:pt x="59" y="276"/>
                  </a:lnTo>
                  <a:lnTo>
                    <a:pt x="56" y="276"/>
                  </a:lnTo>
                  <a:lnTo>
                    <a:pt x="53" y="265"/>
                  </a:lnTo>
                  <a:lnTo>
                    <a:pt x="47" y="262"/>
                  </a:lnTo>
                  <a:lnTo>
                    <a:pt x="48" y="259"/>
                  </a:lnTo>
                  <a:lnTo>
                    <a:pt x="45" y="253"/>
                  </a:lnTo>
                  <a:lnTo>
                    <a:pt x="44" y="238"/>
                  </a:lnTo>
                  <a:lnTo>
                    <a:pt x="25" y="239"/>
                  </a:lnTo>
                  <a:lnTo>
                    <a:pt x="22" y="235"/>
                  </a:lnTo>
                  <a:lnTo>
                    <a:pt x="23" y="233"/>
                  </a:lnTo>
                  <a:lnTo>
                    <a:pt x="18" y="233"/>
                  </a:lnTo>
                  <a:lnTo>
                    <a:pt x="19" y="227"/>
                  </a:lnTo>
                  <a:lnTo>
                    <a:pt x="12" y="228"/>
                  </a:lnTo>
                  <a:lnTo>
                    <a:pt x="0" y="218"/>
                  </a:lnTo>
                  <a:lnTo>
                    <a:pt x="2" y="205"/>
                  </a:lnTo>
                  <a:lnTo>
                    <a:pt x="8" y="205"/>
                  </a:lnTo>
                  <a:lnTo>
                    <a:pt x="9" y="201"/>
                  </a:lnTo>
                  <a:lnTo>
                    <a:pt x="5" y="199"/>
                  </a:lnTo>
                  <a:lnTo>
                    <a:pt x="6" y="196"/>
                  </a:lnTo>
                  <a:lnTo>
                    <a:pt x="13" y="195"/>
                  </a:lnTo>
                  <a:lnTo>
                    <a:pt x="13" y="192"/>
                  </a:lnTo>
                  <a:lnTo>
                    <a:pt x="20" y="187"/>
                  </a:lnTo>
                  <a:lnTo>
                    <a:pt x="19" y="184"/>
                  </a:lnTo>
                  <a:lnTo>
                    <a:pt x="23" y="182"/>
                  </a:lnTo>
                  <a:lnTo>
                    <a:pt x="23" y="177"/>
                  </a:lnTo>
                  <a:lnTo>
                    <a:pt x="23" y="177"/>
                  </a:lnTo>
                  <a:lnTo>
                    <a:pt x="28" y="175"/>
                  </a:lnTo>
                  <a:lnTo>
                    <a:pt x="29" y="176"/>
                  </a:lnTo>
                  <a:lnTo>
                    <a:pt x="28" y="170"/>
                  </a:lnTo>
                  <a:lnTo>
                    <a:pt x="33" y="164"/>
                  </a:lnTo>
                  <a:lnTo>
                    <a:pt x="30" y="158"/>
                  </a:lnTo>
                  <a:lnTo>
                    <a:pt x="34" y="155"/>
                  </a:lnTo>
                  <a:lnTo>
                    <a:pt x="30" y="154"/>
                  </a:lnTo>
                  <a:lnTo>
                    <a:pt x="27" y="145"/>
                  </a:lnTo>
                  <a:lnTo>
                    <a:pt x="29" y="127"/>
                  </a:lnTo>
                  <a:lnTo>
                    <a:pt x="29" y="127"/>
                  </a:lnTo>
                  <a:lnTo>
                    <a:pt x="30" y="122"/>
                  </a:lnTo>
                  <a:lnTo>
                    <a:pt x="30" y="122"/>
                  </a:lnTo>
                  <a:lnTo>
                    <a:pt x="31" y="114"/>
                  </a:lnTo>
                  <a:lnTo>
                    <a:pt x="23" y="104"/>
                  </a:lnTo>
                  <a:lnTo>
                    <a:pt x="25" y="101"/>
                  </a:lnTo>
                  <a:lnTo>
                    <a:pt x="36" y="95"/>
                  </a:lnTo>
                  <a:lnTo>
                    <a:pt x="39" y="91"/>
                  </a:lnTo>
                  <a:lnTo>
                    <a:pt x="45" y="101"/>
                  </a:lnTo>
                  <a:lnTo>
                    <a:pt x="55" y="105"/>
                  </a:lnTo>
                  <a:lnTo>
                    <a:pt x="59" y="104"/>
                  </a:lnTo>
                  <a:lnTo>
                    <a:pt x="59" y="114"/>
                  </a:lnTo>
                  <a:lnTo>
                    <a:pt x="72" y="137"/>
                  </a:lnTo>
                  <a:lnTo>
                    <a:pt x="70" y="144"/>
                  </a:lnTo>
                  <a:lnTo>
                    <a:pt x="75" y="147"/>
                  </a:lnTo>
                  <a:lnTo>
                    <a:pt x="86" y="126"/>
                  </a:lnTo>
                  <a:lnTo>
                    <a:pt x="97" y="120"/>
                  </a:lnTo>
                  <a:lnTo>
                    <a:pt x="97" y="114"/>
                  </a:lnTo>
                  <a:lnTo>
                    <a:pt x="104" y="108"/>
                  </a:lnTo>
                  <a:lnTo>
                    <a:pt x="107" y="109"/>
                  </a:lnTo>
                  <a:lnTo>
                    <a:pt x="123" y="101"/>
                  </a:lnTo>
                  <a:lnTo>
                    <a:pt x="131" y="102"/>
                  </a:lnTo>
                  <a:lnTo>
                    <a:pt x="146" y="91"/>
                  </a:lnTo>
                  <a:lnTo>
                    <a:pt x="150" y="85"/>
                  </a:lnTo>
                  <a:lnTo>
                    <a:pt x="158" y="81"/>
                  </a:lnTo>
                  <a:lnTo>
                    <a:pt x="165" y="80"/>
                  </a:lnTo>
                  <a:lnTo>
                    <a:pt x="169" y="86"/>
                  </a:lnTo>
                  <a:lnTo>
                    <a:pt x="173" y="86"/>
                  </a:lnTo>
                  <a:lnTo>
                    <a:pt x="181" y="79"/>
                  </a:lnTo>
                  <a:lnTo>
                    <a:pt x="186" y="67"/>
                  </a:lnTo>
                  <a:lnTo>
                    <a:pt x="193" y="63"/>
                  </a:lnTo>
                  <a:lnTo>
                    <a:pt x="199" y="67"/>
                  </a:lnTo>
                  <a:lnTo>
                    <a:pt x="202" y="63"/>
                  </a:lnTo>
                  <a:lnTo>
                    <a:pt x="213" y="67"/>
                  </a:lnTo>
                  <a:lnTo>
                    <a:pt x="217" y="61"/>
                  </a:lnTo>
                  <a:lnTo>
                    <a:pt x="212" y="59"/>
                  </a:lnTo>
                  <a:lnTo>
                    <a:pt x="210" y="54"/>
                  </a:lnTo>
                  <a:lnTo>
                    <a:pt x="213" y="53"/>
                  </a:lnTo>
                  <a:lnTo>
                    <a:pt x="223" y="54"/>
                  </a:lnTo>
                  <a:lnTo>
                    <a:pt x="227" y="59"/>
                  </a:lnTo>
                  <a:lnTo>
                    <a:pt x="234" y="58"/>
                  </a:lnTo>
                  <a:lnTo>
                    <a:pt x="240" y="63"/>
                  </a:lnTo>
                  <a:lnTo>
                    <a:pt x="243" y="59"/>
                  </a:lnTo>
                  <a:lnTo>
                    <a:pt x="254" y="59"/>
                  </a:lnTo>
                  <a:lnTo>
                    <a:pt x="264" y="54"/>
                  </a:lnTo>
                  <a:lnTo>
                    <a:pt x="260" y="52"/>
                  </a:lnTo>
                  <a:lnTo>
                    <a:pt x="262" y="46"/>
                  </a:lnTo>
                  <a:lnTo>
                    <a:pt x="265" y="41"/>
                  </a:lnTo>
                  <a:lnTo>
                    <a:pt x="279" y="38"/>
                  </a:lnTo>
                  <a:lnTo>
                    <a:pt x="285" y="41"/>
                  </a:lnTo>
                  <a:lnTo>
                    <a:pt x="291" y="25"/>
                  </a:lnTo>
                  <a:lnTo>
                    <a:pt x="290" y="19"/>
                  </a:lnTo>
                  <a:lnTo>
                    <a:pt x="292" y="18"/>
                  </a:lnTo>
                  <a:lnTo>
                    <a:pt x="292" y="11"/>
                  </a:lnTo>
                  <a:lnTo>
                    <a:pt x="292" y="11"/>
                  </a:lnTo>
                  <a:lnTo>
                    <a:pt x="292" y="10"/>
                  </a:lnTo>
                  <a:lnTo>
                    <a:pt x="292" y="10"/>
                  </a:lnTo>
                  <a:lnTo>
                    <a:pt x="298" y="0"/>
                  </a:lnTo>
                  <a:lnTo>
                    <a:pt x="312" y="17"/>
                  </a:lnTo>
                  <a:lnTo>
                    <a:pt x="315" y="17"/>
                  </a:lnTo>
                  <a:lnTo>
                    <a:pt x="318" y="21"/>
                  </a:lnTo>
                  <a:lnTo>
                    <a:pt x="324" y="19"/>
                  </a:lnTo>
                  <a:lnTo>
                    <a:pt x="327" y="23"/>
                  </a:lnTo>
                  <a:lnTo>
                    <a:pt x="327" y="28"/>
                  </a:lnTo>
                  <a:lnTo>
                    <a:pt x="336" y="34"/>
                  </a:lnTo>
                  <a:lnTo>
                    <a:pt x="331" y="41"/>
                  </a:lnTo>
                  <a:lnTo>
                    <a:pt x="336" y="44"/>
                  </a:lnTo>
                  <a:lnTo>
                    <a:pt x="332" y="50"/>
                  </a:lnTo>
                  <a:lnTo>
                    <a:pt x="337" y="52"/>
                  </a:lnTo>
                  <a:lnTo>
                    <a:pt x="338" y="56"/>
                  </a:lnTo>
                  <a:lnTo>
                    <a:pt x="349" y="44"/>
                  </a:lnTo>
                  <a:lnTo>
                    <a:pt x="352" y="36"/>
                  </a:lnTo>
                  <a:lnTo>
                    <a:pt x="364" y="30"/>
                  </a:lnTo>
                  <a:lnTo>
                    <a:pt x="360" y="39"/>
                  </a:lnTo>
                  <a:lnTo>
                    <a:pt x="363" y="42"/>
                  </a:lnTo>
                  <a:lnTo>
                    <a:pt x="363" y="57"/>
                  </a:lnTo>
                  <a:lnTo>
                    <a:pt x="369" y="57"/>
                  </a:lnTo>
                  <a:lnTo>
                    <a:pt x="369" y="67"/>
                  </a:lnTo>
                  <a:lnTo>
                    <a:pt x="372" y="71"/>
                  </a:lnTo>
                  <a:lnTo>
                    <a:pt x="376" y="73"/>
                  </a:lnTo>
                  <a:lnTo>
                    <a:pt x="375" y="81"/>
                  </a:lnTo>
                  <a:lnTo>
                    <a:pt x="381" y="87"/>
                  </a:lnTo>
                  <a:lnTo>
                    <a:pt x="381" y="97"/>
                  </a:lnTo>
                  <a:lnTo>
                    <a:pt x="386" y="97"/>
                  </a:lnTo>
                  <a:lnTo>
                    <a:pt x="388" y="99"/>
                  </a:lnTo>
                  <a:lnTo>
                    <a:pt x="389" y="110"/>
                  </a:lnTo>
                  <a:lnTo>
                    <a:pt x="393" y="108"/>
                  </a:lnTo>
                  <a:lnTo>
                    <a:pt x="400" y="110"/>
                  </a:lnTo>
                  <a:lnTo>
                    <a:pt x="388" y="125"/>
                  </a:lnTo>
                  <a:lnTo>
                    <a:pt x="391" y="127"/>
                  </a:lnTo>
                  <a:lnTo>
                    <a:pt x="388" y="135"/>
                  </a:lnTo>
                  <a:lnTo>
                    <a:pt x="391" y="141"/>
                  </a:lnTo>
                  <a:lnTo>
                    <a:pt x="389" y="147"/>
                  </a:lnTo>
                  <a:lnTo>
                    <a:pt x="398" y="148"/>
                  </a:lnTo>
                  <a:lnTo>
                    <a:pt x="398" y="154"/>
                  </a:lnTo>
                  <a:lnTo>
                    <a:pt x="403" y="164"/>
                  </a:lnTo>
                  <a:lnTo>
                    <a:pt x="403" y="167"/>
                  </a:lnTo>
                  <a:lnTo>
                    <a:pt x="409" y="175"/>
                  </a:lnTo>
                  <a:lnTo>
                    <a:pt x="409" y="181"/>
                  </a:lnTo>
                  <a:lnTo>
                    <a:pt x="416" y="183"/>
                  </a:lnTo>
                  <a:lnTo>
                    <a:pt x="415" y="187"/>
                  </a:lnTo>
                  <a:lnTo>
                    <a:pt x="419" y="188"/>
                  </a:lnTo>
                  <a:lnTo>
                    <a:pt x="414" y="193"/>
                  </a:lnTo>
                  <a:lnTo>
                    <a:pt x="415" y="196"/>
                  </a:lnTo>
                  <a:lnTo>
                    <a:pt x="411" y="204"/>
                  </a:lnTo>
                  <a:lnTo>
                    <a:pt x="405" y="210"/>
                  </a:lnTo>
                  <a:lnTo>
                    <a:pt x="410" y="208"/>
                  </a:lnTo>
                  <a:lnTo>
                    <a:pt x="414" y="212"/>
                  </a:lnTo>
                  <a:lnTo>
                    <a:pt x="419" y="208"/>
                  </a:lnTo>
                  <a:lnTo>
                    <a:pt x="420" y="212"/>
                  </a:lnTo>
                  <a:lnTo>
                    <a:pt x="426" y="208"/>
                  </a:lnTo>
                  <a:lnTo>
                    <a:pt x="426" y="208"/>
                  </a:lnTo>
                  <a:lnTo>
                    <a:pt x="420" y="212"/>
                  </a:lnTo>
                  <a:lnTo>
                    <a:pt x="418" y="211"/>
                  </a:lnTo>
                  <a:lnTo>
                    <a:pt x="414" y="212"/>
                  </a:lnTo>
                  <a:lnTo>
                    <a:pt x="410" y="217"/>
                  </a:lnTo>
                  <a:lnTo>
                    <a:pt x="413" y="221"/>
                  </a:lnTo>
                  <a:lnTo>
                    <a:pt x="405" y="221"/>
                  </a:lnTo>
                  <a:lnTo>
                    <a:pt x="404" y="223"/>
                  </a:lnTo>
                  <a:lnTo>
                    <a:pt x="396" y="228"/>
                  </a:lnTo>
                  <a:lnTo>
                    <a:pt x="397" y="230"/>
                  </a:lnTo>
                  <a:lnTo>
                    <a:pt x="387" y="229"/>
                  </a:lnTo>
                  <a:lnTo>
                    <a:pt x="386" y="233"/>
                  </a:lnTo>
                  <a:lnTo>
                    <a:pt x="372" y="239"/>
                  </a:lnTo>
                  <a:lnTo>
                    <a:pt x="374" y="245"/>
                  </a:lnTo>
                  <a:lnTo>
                    <a:pt x="366" y="245"/>
                  </a:lnTo>
                  <a:lnTo>
                    <a:pt x="365" y="242"/>
                  </a:lnTo>
                  <a:lnTo>
                    <a:pt x="355" y="251"/>
                  </a:lnTo>
                  <a:lnTo>
                    <a:pt x="355" y="255"/>
                  </a:lnTo>
                  <a:lnTo>
                    <a:pt x="347" y="258"/>
                  </a:lnTo>
                  <a:lnTo>
                    <a:pt x="333" y="270"/>
                  </a:lnTo>
                  <a:lnTo>
                    <a:pt x="331" y="275"/>
                  </a:lnTo>
                  <a:lnTo>
                    <a:pt x="332" y="280"/>
                  </a:lnTo>
                  <a:lnTo>
                    <a:pt x="324" y="287"/>
                  </a:lnTo>
                  <a:lnTo>
                    <a:pt x="320" y="295"/>
                  </a:lnTo>
                  <a:lnTo>
                    <a:pt x="310" y="296"/>
                  </a:lnTo>
                  <a:lnTo>
                    <a:pt x="309" y="293"/>
                  </a:lnTo>
                  <a:lnTo>
                    <a:pt x="303" y="293"/>
                  </a:lnTo>
                  <a:lnTo>
                    <a:pt x="303" y="291"/>
                  </a:lnTo>
                  <a:lnTo>
                    <a:pt x="293" y="293"/>
                  </a:lnTo>
                  <a:lnTo>
                    <a:pt x="287" y="292"/>
                  </a:lnTo>
                  <a:lnTo>
                    <a:pt x="275" y="301"/>
                  </a:lnTo>
                  <a:lnTo>
                    <a:pt x="275" y="295"/>
                  </a:lnTo>
                  <a:lnTo>
                    <a:pt x="268" y="295"/>
                  </a:lnTo>
                  <a:lnTo>
                    <a:pt x="264" y="301"/>
                  </a:lnTo>
                  <a:lnTo>
                    <a:pt x="268" y="304"/>
                  </a:lnTo>
                  <a:lnTo>
                    <a:pt x="251" y="304"/>
                  </a:lnTo>
                  <a:lnTo>
                    <a:pt x="248" y="309"/>
                  </a:lnTo>
                  <a:lnTo>
                    <a:pt x="238" y="312"/>
                  </a:lnTo>
                  <a:lnTo>
                    <a:pt x="236" y="310"/>
                  </a:lnTo>
                  <a:lnTo>
                    <a:pt x="237" y="314"/>
                  </a:lnTo>
                  <a:lnTo>
                    <a:pt x="231" y="318"/>
                  </a:lnTo>
                  <a:lnTo>
                    <a:pt x="230" y="314"/>
                  </a:lnTo>
                  <a:lnTo>
                    <a:pt x="225" y="321"/>
                  </a:lnTo>
                  <a:lnTo>
                    <a:pt x="214" y="322"/>
                  </a:lnTo>
                  <a:lnTo>
                    <a:pt x="206" y="331"/>
                  </a:lnTo>
                  <a:lnTo>
                    <a:pt x="204" y="336"/>
                  </a:lnTo>
                  <a:lnTo>
                    <a:pt x="197" y="341"/>
                  </a:lnTo>
                  <a:lnTo>
                    <a:pt x="198" y="345"/>
                  </a:lnTo>
                  <a:lnTo>
                    <a:pt x="195" y="349"/>
                  </a:lnTo>
                  <a:lnTo>
                    <a:pt x="192" y="348"/>
                  </a:lnTo>
                  <a:lnTo>
                    <a:pt x="195" y="353"/>
                  </a:lnTo>
                  <a:lnTo>
                    <a:pt x="190" y="352"/>
                  </a:lnTo>
                  <a:lnTo>
                    <a:pt x="189" y="355"/>
                  </a:lnTo>
                  <a:lnTo>
                    <a:pt x="185" y="352"/>
                  </a:lnTo>
                  <a:lnTo>
                    <a:pt x="180" y="354"/>
                  </a:lnTo>
                  <a:lnTo>
                    <a:pt x="184" y="358"/>
                  </a:lnTo>
                  <a:lnTo>
                    <a:pt x="182" y="361"/>
                  </a:lnTo>
                  <a:lnTo>
                    <a:pt x="176" y="355"/>
                  </a:lnTo>
                  <a:lnTo>
                    <a:pt x="174" y="355"/>
                  </a:lnTo>
                  <a:lnTo>
                    <a:pt x="174" y="358"/>
                  </a:lnTo>
                  <a:lnTo>
                    <a:pt x="170" y="355"/>
                  </a:lnTo>
                  <a:lnTo>
                    <a:pt x="170" y="359"/>
                  </a:lnTo>
                  <a:lnTo>
                    <a:pt x="165" y="361"/>
                  </a:lnTo>
                  <a:lnTo>
                    <a:pt x="173" y="365"/>
                  </a:lnTo>
                  <a:lnTo>
                    <a:pt x="173" y="367"/>
                  </a:lnTo>
                  <a:lnTo>
                    <a:pt x="165" y="367"/>
                  </a:lnTo>
                  <a:lnTo>
                    <a:pt x="158" y="371"/>
                  </a:lnTo>
                  <a:lnTo>
                    <a:pt x="143" y="372"/>
                  </a:lnTo>
                  <a:lnTo>
                    <a:pt x="142" y="379"/>
                  </a:lnTo>
                  <a:lnTo>
                    <a:pt x="139" y="378"/>
                  </a:lnTo>
                  <a:lnTo>
                    <a:pt x="136" y="369"/>
                  </a:lnTo>
                  <a:lnTo>
                    <a:pt x="141" y="366"/>
                  </a:lnTo>
                  <a:lnTo>
                    <a:pt x="135" y="366"/>
                  </a:lnTo>
                  <a:lnTo>
                    <a:pt x="136" y="362"/>
                  </a:lnTo>
                  <a:lnTo>
                    <a:pt x="139" y="361"/>
                  </a:lnTo>
                  <a:lnTo>
                    <a:pt x="143" y="362"/>
                  </a:lnTo>
                  <a:lnTo>
                    <a:pt x="151" y="359"/>
                  </a:lnTo>
                  <a:lnTo>
                    <a:pt x="150" y="356"/>
                  </a:lnTo>
                  <a:lnTo>
                    <a:pt x="152" y="353"/>
                  </a:lnTo>
                  <a:lnTo>
                    <a:pt x="157" y="356"/>
                  </a:lnTo>
                  <a:lnTo>
                    <a:pt x="170" y="352"/>
                  </a:lnTo>
                  <a:lnTo>
                    <a:pt x="171" y="347"/>
                  </a:lnTo>
                  <a:lnTo>
                    <a:pt x="165" y="342"/>
                  </a:lnTo>
                  <a:lnTo>
                    <a:pt x="170" y="339"/>
                  </a:lnTo>
                  <a:lnTo>
                    <a:pt x="165" y="337"/>
                  </a:lnTo>
                  <a:lnTo>
                    <a:pt x="174" y="336"/>
                  </a:lnTo>
                  <a:lnTo>
                    <a:pt x="175" y="330"/>
                  </a:lnTo>
                  <a:lnTo>
                    <a:pt x="182" y="330"/>
                  </a:lnTo>
                  <a:lnTo>
                    <a:pt x="187" y="326"/>
                  </a:lnTo>
                  <a:lnTo>
                    <a:pt x="186" y="324"/>
                  </a:lnTo>
                  <a:lnTo>
                    <a:pt x="184" y="324"/>
                  </a:lnTo>
                  <a:lnTo>
                    <a:pt x="184" y="326"/>
                  </a:lnTo>
                  <a:lnTo>
                    <a:pt x="176" y="327"/>
                  </a:lnTo>
                  <a:lnTo>
                    <a:pt x="173" y="321"/>
                  </a:lnTo>
                  <a:close/>
                </a:path>
              </a:pathLst>
            </a:custGeom>
            <a:grpFill/>
            <a:ln w="3175" cap="flat">
              <a:solidFill>
                <a:srgbClr val="007CA8">
                  <a:alpha val="25000"/>
                </a:srgb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黑体" panose="02010609060101010101" pitchFamily="49" charset="-122"/>
              </a:endParaRPr>
            </a:p>
          </p:txBody>
        </p:sp>
        <p:sp>
          <p:nvSpPr>
            <p:cNvPr id="428" name="Freeform 36">
              <a:extLst>
                <a:ext uri="{FF2B5EF4-FFF2-40B4-BE49-F238E27FC236}">
                  <a16:creationId xmlns:a16="http://schemas.microsoft.com/office/drawing/2014/main" id="{5FF9E182-91A4-48B3-B804-6C2BF64F0DC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73701" y="4311651"/>
              <a:ext cx="3175" cy="4763"/>
            </a:xfrm>
            <a:custGeom>
              <a:avLst/>
              <a:gdLst>
                <a:gd name="T0" fmla="*/ 0 w 2"/>
                <a:gd name="T1" fmla="*/ 0 h 3"/>
                <a:gd name="T2" fmla="*/ 2 w 2"/>
                <a:gd name="T3" fmla="*/ 2 h 3"/>
                <a:gd name="T4" fmla="*/ 0 w 2"/>
                <a:gd name="T5" fmla="*/ 3 h 3"/>
                <a:gd name="T6" fmla="*/ 0 w 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3">
                  <a:moveTo>
                    <a:pt x="0" y="0"/>
                  </a:moveTo>
                  <a:lnTo>
                    <a:pt x="2" y="2"/>
                  </a:lnTo>
                  <a:lnTo>
                    <a:pt x="0" y="3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 cap="flat">
              <a:solidFill>
                <a:srgbClr val="007CA8">
                  <a:alpha val="25000"/>
                </a:srgb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黑体" panose="02010609060101010101" pitchFamily="49" charset="-122"/>
              </a:endParaRPr>
            </a:p>
          </p:txBody>
        </p:sp>
        <p:sp>
          <p:nvSpPr>
            <p:cNvPr id="429" name="Freeform 37">
              <a:extLst>
                <a:ext uri="{FF2B5EF4-FFF2-40B4-BE49-F238E27FC236}">
                  <a16:creationId xmlns:a16="http://schemas.microsoft.com/office/drawing/2014/main" id="{2AEADCE0-99D7-4F23-90DC-F89EC62652E3}"/>
                </a:ext>
              </a:extLst>
            </p:cNvPr>
            <p:cNvSpPr>
              <a:spLocks/>
            </p:cNvSpPr>
            <p:nvPr/>
          </p:nvSpPr>
          <p:spPr bwMode="auto">
            <a:xfrm>
              <a:off x="5592763" y="2536826"/>
              <a:ext cx="755650" cy="455613"/>
            </a:xfrm>
            <a:custGeom>
              <a:avLst/>
              <a:gdLst>
                <a:gd name="T0" fmla="*/ 224 w 476"/>
                <a:gd name="T1" fmla="*/ 14 h 287"/>
                <a:gd name="T2" fmla="*/ 258 w 476"/>
                <a:gd name="T3" fmla="*/ 25 h 287"/>
                <a:gd name="T4" fmla="*/ 269 w 476"/>
                <a:gd name="T5" fmla="*/ 35 h 287"/>
                <a:gd name="T6" fmla="*/ 249 w 476"/>
                <a:gd name="T7" fmla="*/ 54 h 287"/>
                <a:gd name="T8" fmla="*/ 264 w 476"/>
                <a:gd name="T9" fmla="*/ 86 h 287"/>
                <a:gd name="T10" fmla="*/ 289 w 476"/>
                <a:gd name="T11" fmla="*/ 86 h 287"/>
                <a:gd name="T12" fmla="*/ 318 w 476"/>
                <a:gd name="T13" fmla="*/ 61 h 287"/>
                <a:gd name="T14" fmla="*/ 358 w 476"/>
                <a:gd name="T15" fmla="*/ 31 h 287"/>
                <a:gd name="T16" fmla="*/ 381 w 476"/>
                <a:gd name="T17" fmla="*/ 48 h 287"/>
                <a:gd name="T18" fmla="*/ 400 w 476"/>
                <a:gd name="T19" fmla="*/ 49 h 287"/>
                <a:gd name="T20" fmla="*/ 414 w 476"/>
                <a:gd name="T21" fmla="*/ 60 h 287"/>
                <a:gd name="T22" fmla="*/ 434 w 476"/>
                <a:gd name="T23" fmla="*/ 63 h 287"/>
                <a:gd name="T24" fmla="*/ 441 w 476"/>
                <a:gd name="T25" fmla="*/ 57 h 287"/>
                <a:gd name="T26" fmla="*/ 462 w 476"/>
                <a:gd name="T27" fmla="*/ 65 h 287"/>
                <a:gd name="T28" fmla="*/ 468 w 476"/>
                <a:gd name="T29" fmla="*/ 69 h 287"/>
                <a:gd name="T30" fmla="*/ 468 w 476"/>
                <a:gd name="T31" fmla="*/ 81 h 287"/>
                <a:gd name="T32" fmla="*/ 467 w 476"/>
                <a:gd name="T33" fmla="*/ 93 h 287"/>
                <a:gd name="T34" fmla="*/ 459 w 476"/>
                <a:gd name="T35" fmla="*/ 105 h 287"/>
                <a:gd name="T36" fmla="*/ 436 w 476"/>
                <a:gd name="T37" fmla="*/ 101 h 287"/>
                <a:gd name="T38" fmla="*/ 409 w 476"/>
                <a:gd name="T39" fmla="*/ 111 h 287"/>
                <a:gd name="T40" fmla="*/ 401 w 476"/>
                <a:gd name="T41" fmla="*/ 112 h 287"/>
                <a:gd name="T42" fmla="*/ 366 w 476"/>
                <a:gd name="T43" fmla="*/ 121 h 287"/>
                <a:gd name="T44" fmla="*/ 367 w 476"/>
                <a:gd name="T45" fmla="*/ 141 h 287"/>
                <a:gd name="T46" fmla="*/ 353 w 476"/>
                <a:gd name="T47" fmla="*/ 144 h 287"/>
                <a:gd name="T48" fmla="*/ 334 w 476"/>
                <a:gd name="T49" fmla="*/ 166 h 287"/>
                <a:gd name="T50" fmla="*/ 331 w 476"/>
                <a:gd name="T51" fmla="*/ 155 h 287"/>
                <a:gd name="T52" fmla="*/ 328 w 476"/>
                <a:gd name="T53" fmla="*/ 164 h 287"/>
                <a:gd name="T54" fmla="*/ 331 w 476"/>
                <a:gd name="T55" fmla="*/ 171 h 287"/>
                <a:gd name="T56" fmla="*/ 308 w 476"/>
                <a:gd name="T57" fmla="*/ 186 h 287"/>
                <a:gd name="T58" fmla="*/ 302 w 476"/>
                <a:gd name="T59" fmla="*/ 194 h 287"/>
                <a:gd name="T60" fmla="*/ 286 w 476"/>
                <a:gd name="T61" fmla="*/ 213 h 287"/>
                <a:gd name="T62" fmla="*/ 264 w 476"/>
                <a:gd name="T63" fmla="*/ 234 h 287"/>
                <a:gd name="T64" fmla="*/ 236 w 476"/>
                <a:gd name="T65" fmla="*/ 259 h 287"/>
                <a:gd name="T66" fmla="*/ 217 w 476"/>
                <a:gd name="T67" fmla="*/ 283 h 287"/>
                <a:gd name="T68" fmla="*/ 204 w 476"/>
                <a:gd name="T69" fmla="*/ 275 h 287"/>
                <a:gd name="T70" fmla="*/ 180 w 476"/>
                <a:gd name="T71" fmla="*/ 277 h 287"/>
                <a:gd name="T72" fmla="*/ 149 w 476"/>
                <a:gd name="T73" fmla="*/ 276 h 287"/>
                <a:gd name="T74" fmla="*/ 138 w 476"/>
                <a:gd name="T75" fmla="*/ 263 h 287"/>
                <a:gd name="T76" fmla="*/ 99 w 476"/>
                <a:gd name="T77" fmla="*/ 249 h 287"/>
                <a:gd name="T78" fmla="*/ 95 w 476"/>
                <a:gd name="T79" fmla="*/ 268 h 287"/>
                <a:gd name="T80" fmla="*/ 81 w 476"/>
                <a:gd name="T81" fmla="*/ 274 h 287"/>
                <a:gd name="T82" fmla="*/ 62 w 476"/>
                <a:gd name="T83" fmla="*/ 274 h 287"/>
                <a:gd name="T84" fmla="*/ 38 w 476"/>
                <a:gd name="T85" fmla="*/ 257 h 287"/>
                <a:gd name="T86" fmla="*/ 24 w 476"/>
                <a:gd name="T87" fmla="*/ 245 h 287"/>
                <a:gd name="T88" fmla="*/ 7 w 476"/>
                <a:gd name="T89" fmla="*/ 226 h 287"/>
                <a:gd name="T90" fmla="*/ 32 w 476"/>
                <a:gd name="T91" fmla="*/ 200 h 287"/>
                <a:gd name="T92" fmla="*/ 65 w 476"/>
                <a:gd name="T93" fmla="*/ 179 h 287"/>
                <a:gd name="T94" fmla="*/ 78 w 476"/>
                <a:gd name="T95" fmla="*/ 161 h 287"/>
                <a:gd name="T96" fmla="*/ 42 w 476"/>
                <a:gd name="T97" fmla="*/ 174 h 287"/>
                <a:gd name="T98" fmla="*/ 40 w 476"/>
                <a:gd name="T99" fmla="*/ 156 h 287"/>
                <a:gd name="T100" fmla="*/ 29 w 476"/>
                <a:gd name="T101" fmla="*/ 132 h 287"/>
                <a:gd name="T102" fmla="*/ 63 w 476"/>
                <a:gd name="T103" fmla="*/ 89 h 287"/>
                <a:gd name="T104" fmla="*/ 87 w 476"/>
                <a:gd name="T105" fmla="*/ 67 h 287"/>
                <a:gd name="T106" fmla="*/ 91 w 476"/>
                <a:gd name="T107" fmla="*/ 51 h 287"/>
                <a:gd name="T108" fmla="*/ 174 w 476"/>
                <a:gd name="T109" fmla="*/ 13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476" h="287">
                  <a:moveTo>
                    <a:pt x="185" y="0"/>
                  </a:moveTo>
                  <a:lnTo>
                    <a:pt x="195" y="6"/>
                  </a:lnTo>
                  <a:lnTo>
                    <a:pt x="196" y="9"/>
                  </a:lnTo>
                  <a:lnTo>
                    <a:pt x="222" y="11"/>
                  </a:lnTo>
                  <a:lnTo>
                    <a:pt x="224" y="14"/>
                  </a:lnTo>
                  <a:lnTo>
                    <a:pt x="229" y="8"/>
                  </a:lnTo>
                  <a:lnTo>
                    <a:pt x="244" y="8"/>
                  </a:lnTo>
                  <a:lnTo>
                    <a:pt x="250" y="12"/>
                  </a:lnTo>
                  <a:lnTo>
                    <a:pt x="253" y="23"/>
                  </a:lnTo>
                  <a:lnTo>
                    <a:pt x="258" y="25"/>
                  </a:lnTo>
                  <a:lnTo>
                    <a:pt x="258" y="31"/>
                  </a:lnTo>
                  <a:lnTo>
                    <a:pt x="264" y="35"/>
                  </a:lnTo>
                  <a:lnTo>
                    <a:pt x="263" y="36"/>
                  </a:lnTo>
                  <a:lnTo>
                    <a:pt x="269" y="32"/>
                  </a:lnTo>
                  <a:lnTo>
                    <a:pt x="269" y="35"/>
                  </a:lnTo>
                  <a:lnTo>
                    <a:pt x="266" y="37"/>
                  </a:lnTo>
                  <a:lnTo>
                    <a:pt x="272" y="46"/>
                  </a:lnTo>
                  <a:lnTo>
                    <a:pt x="260" y="41"/>
                  </a:lnTo>
                  <a:lnTo>
                    <a:pt x="256" y="42"/>
                  </a:lnTo>
                  <a:lnTo>
                    <a:pt x="249" y="54"/>
                  </a:lnTo>
                  <a:lnTo>
                    <a:pt x="251" y="74"/>
                  </a:lnTo>
                  <a:lnTo>
                    <a:pt x="260" y="80"/>
                  </a:lnTo>
                  <a:lnTo>
                    <a:pt x="262" y="84"/>
                  </a:lnTo>
                  <a:lnTo>
                    <a:pt x="262" y="82"/>
                  </a:lnTo>
                  <a:lnTo>
                    <a:pt x="264" y="86"/>
                  </a:lnTo>
                  <a:lnTo>
                    <a:pt x="268" y="84"/>
                  </a:lnTo>
                  <a:lnTo>
                    <a:pt x="268" y="89"/>
                  </a:lnTo>
                  <a:lnTo>
                    <a:pt x="285" y="84"/>
                  </a:lnTo>
                  <a:lnTo>
                    <a:pt x="288" y="91"/>
                  </a:lnTo>
                  <a:lnTo>
                    <a:pt x="289" y="86"/>
                  </a:lnTo>
                  <a:lnTo>
                    <a:pt x="299" y="84"/>
                  </a:lnTo>
                  <a:lnTo>
                    <a:pt x="307" y="76"/>
                  </a:lnTo>
                  <a:lnTo>
                    <a:pt x="307" y="71"/>
                  </a:lnTo>
                  <a:lnTo>
                    <a:pt x="303" y="66"/>
                  </a:lnTo>
                  <a:lnTo>
                    <a:pt x="318" y="61"/>
                  </a:lnTo>
                  <a:lnTo>
                    <a:pt x="331" y="51"/>
                  </a:lnTo>
                  <a:lnTo>
                    <a:pt x="333" y="44"/>
                  </a:lnTo>
                  <a:lnTo>
                    <a:pt x="327" y="42"/>
                  </a:lnTo>
                  <a:lnTo>
                    <a:pt x="335" y="42"/>
                  </a:lnTo>
                  <a:lnTo>
                    <a:pt x="358" y="31"/>
                  </a:lnTo>
                  <a:lnTo>
                    <a:pt x="370" y="34"/>
                  </a:lnTo>
                  <a:lnTo>
                    <a:pt x="369" y="36"/>
                  </a:lnTo>
                  <a:lnTo>
                    <a:pt x="374" y="41"/>
                  </a:lnTo>
                  <a:lnTo>
                    <a:pt x="383" y="41"/>
                  </a:lnTo>
                  <a:lnTo>
                    <a:pt x="381" y="48"/>
                  </a:lnTo>
                  <a:lnTo>
                    <a:pt x="384" y="51"/>
                  </a:lnTo>
                  <a:lnTo>
                    <a:pt x="394" y="51"/>
                  </a:lnTo>
                  <a:lnTo>
                    <a:pt x="396" y="48"/>
                  </a:lnTo>
                  <a:lnTo>
                    <a:pt x="395" y="47"/>
                  </a:lnTo>
                  <a:lnTo>
                    <a:pt x="400" y="49"/>
                  </a:lnTo>
                  <a:lnTo>
                    <a:pt x="396" y="51"/>
                  </a:lnTo>
                  <a:lnTo>
                    <a:pt x="401" y="58"/>
                  </a:lnTo>
                  <a:lnTo>
                    <a:pt x="408" y="61"/>
                  </a:lnTo>
                  <a:lnTo>
                    <a:pt x="414" y="63"/>
                  </a:lnTo>
                  <a:lnTo>
                    <a:pt x="414" y="60"/>
                  </a:lnTo>
                  <a:lnTo>
                    <a:pt x="420" y="63"/>
                  </a:lnTo>
                  <a:lnTo>
                    <a:pt x="419" y="60"/>
                  </a:lnTo>
                  <a:lnTo>
                    <a:pt x="430" y="59"/>
                  </a:lnTo>
                  <a:lnTo>
                    <a:pt x="430" y="63"/>
                  </a:lnTo>
                  <a:lnTo>
                    <a:pt x="434" y="63"/>
                  </a:lnTo>
                  <a:lnTo>
                    <a:pt x="431" y="58"/>
                  </a:lnTo>
                  <a:lnTo>
                    <a:pt x="439" y="53"/>
                  </a:lnTo>
                  <a:lnTo>
                    <a:pt x="442" y="53"/>
                  </a:lnTo>
                  <a:lnTo>
                    <a:pt x="443" y="55"/>
                  </a:lnTo>
                  <a:lnTo>
                    <a:pt x="441" y="57"/>
                  </a:lnTo>
                  <a:lnTo>
                    <a:pt x="445" y="63"/>
                  </a:lnTo>
                  <a:lnTo>
                    <a:pt x="448" y="60"/>
                  </a:lnTo>
                  <a:lnTo>
                    <a:pt x="453" y="64"/>
                  </a:lnTo>
                  <a:lnTo>
                    <a:pt x="463" y="63"/>
                  </a:lnTo>
                  <a:lnTo>
                    <a:pt x="462" y="65"/>
                  </a:lnTo>
                  <a:lnTo>
                    <a:pt x="464" y="66"/>
                  </a:lnTo>
                  <a:lnTo>
                    <a:pt x="464" y="64"/>
                  </a:lnTo>
                  <a:lnTo>
                    <a:pt x="471" y="63"/>
                  </a:lnTo>
                  <a:lnTo>
                    <a:pt x="476" y="65"/>
                  </a:lnTo>
                  <a:lnTo>
                    <a:pt x="468" y="69"/>
                  </a:lnTo>
                  <a:lnTo>
                    <a:pt x="469" y="70"/>
                  </a:lnTo>
                  <a:lnTo>
                    <a:pt x="467" y="69"/>
                  </a:lnTo>
                  <a:lnTo>
                    <a:pt x="467" y="74"/>
                  </a:lnTo>
                  <a:lnTo>
                    <a:pt x="471" y="80"/>
                  </a:lnTo>
                  <a:lnTo>
                    <a:pt x="468" y="81"/>
                  </a:lnTo>
                  <a:lnTo>
                    <a:pt x="469" y="83"/>
                  </a:lnTo>
                  <a:lnTo>
                    <a:pt x="464" y="83"/>
                  </a:lnTo>
                  <a:lnTo>
                    <a:pt x="458" y="92"/>
                  </a:lnTo>
                  <a:lnTo>
                    <a:pt x="459" y="94"/>
                  </a:lnTo>
                  <a:lnTo>
                    <a:pt x="467" y="93"/>
                  </a:lnTo>
                  <a:lnTo>
                    <a:pt x="465" y="103"/>
                  </a:lnTo>
                  <a:lnTo>
                    <a:pt x="463" y="103"/>
                  </a:lnTo>
                  <a:lnTo>
                    <a:pt x="464" y="99"/>
                  </a:lnTo>
                  <a:lnTo>
                    <a:pt x="461" y="100"/>
                  </a:lnTo>
                  <a:lnTo>
                    <a:pt x="459" y="105"/>
                  </a:lnTo>
                  <a:lnTo>
                    <a:pt x="456" y="106"/>
                  </a:lnTo>
                  <a:lnTo>
                    <a:pt x="445" y="106"/>
                  </a:lnTo>
                  <a:lnTo>
                    <a:pt x="446" y="101"/>
                  </a:lnTo>
                  <a:lnTo>
                    <a:pt x="442" y="98"/>
                  </a:lnTo>
                  <a:lnTo>
                    <a:pt x="436" y="101"/>
                  </a:lnTo>
                  <a:lnTo>
                    <a:pt x="435" y="97"/>
                  </a:lnTo>
                  <a:lnTo>
                    <a:pt x="433" y="98"/>
                  </a:lnTo>
                  <a:lnTo>
                    <a:pt x="412" y="109"/>
                  </a:lnTo>
                  <a:lnTo>
                    <a:pt x="413" y="115"/>
                  </a:lnTo>
                  <a:lnTo>
                    <a:pt x="409" y="111"/>
                  </a:lnTo>
                  <a:lnTo>
                    <a:pt x="403" y="111"/>
                  </a:lnTo>
                  <a:lnTo>
                    <a:pt x="409" y="106"/>
                  </a:lnTo>
                  <a:lnTo>
                    <a:pt x="403" y="109"/>
                  </a:lnTo>
                  <a:lnTo>
                    <a:pt x="403" y="106"/>
                  </a:lnTo>
                  <a:lnTo>
                    <a:pt x="401" y="112"/>
                  </a:lnTo>
                  <a:lnTo>
                    <a:pt x="384" y="118"/>
                  </a:lnTo>
                  <a:lnTo>
                    <a:pt x="375" y="126"/>
                  </a:lnTo>
                  <a:lnTo>
                    <a:pt x="369" y="124"/>
                  </a:lnTo>
                  <a:lnTo>
                    <a:pt x="368" y="121"/>
                  </a:lnTo>
                  <a:lnTo>
                    <a:pt x="366" y="121"/>
                  </a:lnTo>
                  <a:lnTo>
                    <a:pt x="362" y="123"/>
                  </a:lnTo>
                  <a:lnTo>
                    <a:pt x="372" y="127"/>
                  </a:lnTo>
                  <a:lnTo>
                    <a:pt x="372" y="133"/>
                  </a:lnTo>
                  <a:lnTo>
                    <a:pt x="368" y="135"/>
                  </a:lnTo>
                  <a:lnTo>
                    <a:pt x="367" y="141"/>
                  </a:lnTo>
                  <a:lnTo>
                    <a:pt x="362" y="134"/>
                  </a:lnTo>
                  <a:lnTo>
                    <a:pt x="358" y="134"/>
                  </a:lnTo>
                  <a:lnTo>
                    <a:pt x="355" y="139"/>
                  </a:lnTo>
                  <a:lnTo>
                    <a:pt x="357" y="144"/>
                  </a:lnTo>
                  <a:lnTo>
                    <a:pt x="353" y="144"/>
                  </a:lnTo>
                  <a:lnTo>
                    <a:pt x="352" y="148"/>
                  </a:lnTo>
                  <a:lnTo>
                    <a:pt x="355" y="149"/>
                  </a:lnTo>
                  <a:lnTo>
                    <a:pt x="356" y="158"/>
                  </a:lnTo>
                  <a:lnTo>
                    <a:pt x="346" y="160"/>
                  </a:lnTo>
                  <a:lnTo>
                    <a:pt x="334" y="166"/>
                  </a:lnTo>
                  <a:lnTo>
                    <a:pt x="330" y="164"/>
                  </a:lnTo>
                  <a:lnTo>
                    <a:pt x="335" y="154"/>
                  </a:lnTo>
                  <a:lnTo>
                    <a:pt x="333" y="151"/>
                  </a:lnTo>
                  <a:lnTo>
                    <a:pt x="330" y="152"/>
                  </a:lnTo>
                  <a:lnTo>
                    <a:pt x="331" y="155"/>
                  </a:lnTo>
                  <a:lnTo>
                    <a:pt x="324" y="154"/>
                  </a:lnTo>
                  <a:lnTo>
                    <a:pt x="319" y="161"/>
                  </a:lnTo>
                  <a:lnTo>
                    <a:pt x="324" y="164"/>
                  </a:lnTo>
                  <a:lnTo>
                    <a:pt x="324" y="167"/>
                  </a:lnTo>
                  <a:lnTo>
                    <a:pt x="328" y="164"/>
                  </a:lnTo>
                  <a:lnTo>
                    <a:pt x="324" y="171"/>
                  </a:lnTo>
                  <a:lnTo>
                    <a:pt x="328" y="168"/>
                  </a:lnTo>
                  <a:lnTo>
                    <a:pt x="328" y="172"/>
                  </a:lnTo>
                  <a:lnTo>
                    <a:pt x="330" y="167"/>
                  </a:lnTo>
                  <a:lnTo>
                    <a:pt x="331" y="171"/>
                  </a:lnTo>
                  <a:lnTo>
                    <a:pt x="324" y="177"/>
                  </a:lnTo>
                  <a:lnTo>
                    <a:pt x="325" y="173"/>
                  </a:lnTo>
                  <a:lnTo>
                    <a:pt x="317" y="178"/>
                  </a:lnTo>
                  <a:lnTo>
                    <a:pt x="314" y="189"/>
                  </a:lnTo>
                  <a:lnTo>
                    <a:pt x="308" y="186"/>
                  </a:lnTo>
                  <a:lnTo>
                    <a:pt x="309" y="190"/>
                  </a:lnTo>
                  <a:lnTo>
                    <a:pt x="306" y="197"/>
                  </a:lnTo>
                  <a:lnTo>
                    <a:pt x="303" y="197"/>
                  </a:lnTo>
                  <a:lnTo>
                    <a:pt x="305" y="194"/>
                  </a:lnTo>
                  <a:lnTo>
                    <a:pt x="302" y="194"/>
                  </a:lnTo>
                  <a:lnTo>
                    <a:pt x="299" y="200"/>
                  </a:lnTo>
                  <a:lnTo>
                    <a:pt x="297" y="194"/>
                  </a:lnTo>
                  <a:lnTo>
                    <a:pt x="294" y="198"/>
                  </a:lnTo>
                  <a:lnTo>
                    <a:pt x="291" y="198"/>
                  </a:lnTo>
                  <a:lnTo>
                    <a:pt x="286" y="213"/>
                  </a:lnTo>
                  <a:lnTo>
                    <a:pt x="278" y="223"/>
                  </a:lnTo>
                  <a:lnTo>
                    <a:pt x="275" y="235"/>
                  </a:lnTo>
                  <a:lnTo>
                    <a:pt x="271" y="235"/>
                  </a:lnTo>
                  <a:lnTo>
                    <a:pt x="271" y="235"/>
                  </a:lnTo>
                  <a:lnTo>
                    <a:pt x="264" y="234"/>
                  </a:lnTo>
                  <a:lnTo>
                    <a:pt x="260" y="237"/>
                  </a:lnTo>
                  <a:lnTo>
                    <a:pt x="247" y="237"/>
                  </a:lnTo>
                  <a:lnTo>
                    <a:pt x="245" y="240"/>
                  </a:lnTo>
                  <a:lnTo>
                    <a:pt x="245" y="246"/>
                  </a:lnTo>
                  <a:lnTo>
                    <a:pt x="236" y="259"/>
                  </a:lnTo>
                  <a:lnTo>
                    <a:pt x="239" y="261"/>
                  </a:lnTo>
                  <a:lnTo>
                    <a:pt x="234" y="265"/>
                  </a:lnTo>
                  <a:lnTo>
                    <a:pt x="224" y="263"/>
                  </a:lnTo>
                  <a:lnTo>
                    <a:pt x="218" y="270"/>
                  </a:lnTo>
                  <a:lnTo>
                    <a:pt x="217" y="283"/>
                  </a:lnTo>
                  <a:lnTo>
                    <a:pt x="205" y="287"/>
                  </a:lnTo>
                  <a:lnTo>
                    <a:pt x="202" y="286"/>
                  </a:lnTo>
                  <a:lnTo>
                    <a:pt x="204" y="282"/>
                  </a:lnTo>
                  <a:lnTo>
                    <a:pt x="201" y="280"/>
                  </a:lnTo>
                  <a:lnTo>
                    <a:pt x="204" y="275"/>
                  </a:lnTo>
                  <a:lnTo>
                    <a:pt x="197" y="274"/>
                  </a:lnTo>
                  <a:lnTo>
                    <a:pt x="199" y="268"/>
                  </a:lnTo>
                  <a:lnTo>
                    <a:pt x="190" y="265"/>
                  </a:lnTo>
                  <a:lnTo>
                    <a:pt x="182" y="268"/>
                  </a:lnTo>
                  <a:lnTo>
                    <a:pt x="180" y="277"/>
                  </a:lnTo>
                  <a:lnTo>
                    <a:pt x="173" y="275"/>
                  </a:lnTo>
                  <a:lnTo>
                    <a:pt x="166" y="281"/>
                  </a:lnTo>
                  <a:lnTo>
                    <a:pt x="161" y="278"/>
                  </a:lnTo>
                  <a:lnTo>
                    <a:pt x="154" y="271"/>
                  </a:lnTo>
                  <a:lnTo>
                    <a:pt x="149" y="276"/>
                  </a:lnTo>
                  <a:lnTo>
                    <a:pt x="147" y="281"/>
                  </a:lnTo>
                  <a:lnTo>
                    <a:pt x="145" y="281"/>
                  </a:lnTo>
                  <a:lnTo>
                    <a:pt x="140" y="269"/>
                  </a:lnTo>
                  <a:lnTo>
                    <a:pt x="137" y="268"/>
                  </a:lnTo>
                  <a:lnTo>
                    <a:pt x="138" y="263"/>
                  </a:lnTo>
                  <a:lnTo>
                    <a:pt x="130" y="252"/>
                  </a:lnTo>
                  <a:lnTo>
                    <a:pt x="119" y="246"/>
                  </a:lnTo>
                  <a:lnTo>
                    <a:pt x="118" y="248"/>
                  </a:lnTo>
                  <a:lnTo>
                    <a:pt x="110" y="247"/>
                  </a:lnTo>
                  <a:lnTo>
                    <a:pt x="99" y="249"/>
                  </a:lnTo>
                  <a:lnTo>
                    <a:pt x="96" y="260"/>
                  </a:lnTo>
                  <a:lnTo>
                    <a:pt x="94" y="260"/>
                  </a:lnTo>
                  <a:lnTo>
                    <a:pt x="95" y="268"/>
                  </a:lnTo>
                  <a:lnTo>
                    <a:pt x="95" y="268"/>
                  </a:lnTo>
                  <a:lnTo>
                    <a:pt x="95" y="268"/>
                  </a:lnTo>
                  <a:lnTo>
                    <a:pt x="95" y="268"/>
                  </a:lnTo>
                  <a:lnTo>
                    <a:pt x="87" y="275"/>
                  </a:lnTo>
                  <a:lnTo>
                    <a:pt x="83" y="272"/>
                  </a:lnTo>
                  <a:lnTo>
                    <a:pt x="83" y="272"/>
                  </a:lnTo>
                  <a:lnTo>
                    <a:pt x="81" y="274"/>
                  </a:lnTo>
                  <a:lnTo>
                    <a:pt x="78" y="271"/>
                  </a:lnTo>
                  <a:lnTo>
                    <a:pt x="74" y="271"/>
                  </a:lnTo>
                  <a:lnTo>
                    <a:pt x="72" y="269"/>
                  </a:lnTo>
                  <a:lnTo>
                    <a:pt x="71" y="271"/>
                  </a:lnTo>
                  <a:lnTo>
                    <a:pt x="62" y="274"/>
                  </a:lnTo>
                  <a:lnTo>
                    <a:pt x="54" y="271"/>
                  </a:lnTo>
                  <a:lnTo>
                    <a:pt x="52" y="274"/>
                  </a:lnTo>
                  <a:lnTo>
                    <a:pt x="44" y="272"/>
                  </a:lnTo>
                  <a:lnTo>
                    <a:pt x="39" y="266"/>
                  </a:lnTo>
                  <a:lnTo>
                    <a:pt x="38" y="257"/>
                  </a:lnTo>
                  <a:lnTo>
                    <a:pt x="29" y="252"/>
                  </a:lnTo>
                  <a:lnTo>
                    <a:pt x="27" y="253"/>
                  </a:lnTo>
                  <a:lnTo>
                    <a:pt x="27" y="248"/>
                  </a:lnTo>
                  <a:lnTo>
                    <a:pt x="23" y="248"/>
                  </a:lnTo>
                  <a:lnTo>
                    <a:pt x="24" y="245"/>
                  </a:lnTo>
                  <a:lnTo>
                    <a:pt x="18" y="241"/>
                  </a:lnTo>
                  <a:lnTo>
                    <a:pt x="7" y="243"/>
                  </a:lnTo>
                  <a:lnTo>
                    <a:pt x="0" y="241"/>
                  </a:lnTo>
                  <a:lnTo>
                    <a:pt x="3" y="229"/>
                  </a:lnTo>
                  <a:lnTo>
                    <a:pt x="7" y="226"/>
                  </a:lnTo>
                  <a:lnTo>
                    <a:pt x="14" y="214"/>
                  </a:lnTo>
                  <a:lnTo>
                    <a:pt x="22" y="209"/>
                  </a:lnTo>
                  <a:lnTo>
                    <a:pt x="24" y="212"/>
                  </a:lnTo>
                  <a:lnTo>
                    <a:pt x="33" y="206"/>
                  </a:lnTo>
                  <a:lnTo>
                    <a:pt x="32" y="200"/>
                  </a:lnTo>
                  <a:lnTo>
                    <a:pt x="34" y="201"/>
                  </a:lnTo>
                  <a:lnTo>
                    <a:pt x="42" y="189"/>
                  </a:lnTo>
                  <a:lnTo>
                    <a:pt x="51" y="188"/>
                  </a:lnTo>
                  <a:lnTo>
                    <a:pt x="55" y="180"/>
                  </a:lnTo>
                  <a:lnTo>
                    <a:pt x="65" y="179"/>
                  </a:lnTo>
                  <a:lnTo>
                    <a:pt x="63" y="175"/>
                  </a:lnTo>
                  <a:lnTo>
                    <a:pt x="67" y="171"/>
                  </a:lnTo>
                  <a:lnTo>
                    <a:pt x="74" y="171"/>
                  </a:lnTo>
                  <a:lnTo>
                    <a:pt x="78" y="163"/>
                  </a:lnTo>
                  <a:lnTo>
                    <a:pt x="78" y="161"/>
                  </a:lnTo>
                  <a:lnTo>
                    <a:pt x="76" y="161"/>
                  </a:lnTo>
                  <a:lnTo>
                    <a:pt x="72" y="164"/>
                  </a:lnTo>
                  <a:lnTo>
                    <a:pt x="60" y="168"/>
                  </a:lnTo>
                  <a:lnTo>
                    <a:pt x="45" y="177"/>
                  </a:lnTo>
                  <a:lnTo>
                    <a:pt x="42" y="174"/>
                  </a:lnTo>
                  <a:lnTo>
                    <a:pt x="42" y="178"/>
                  </a:lnTo>
                  <a:lnTo>
                    <a:pt x="33" y="184"/>
                  </a:lnTo>
                  <a:lnTo>
                    <a:pt x="33" y="171"/>
                  </a:lnTo>
                  <a:lnTo>
                    <a:pt x="39" y="168"/>
                  </a:lnTo>
                  <a:lnTo>
                    <a:pt x="40" y="156"/>
                  </a:lnTo>
                  <a:lnTo>
                    <a:pt x="40" y="156"/>
                  </a:lnTo>
                  <a:lnTo>
                    <a:pt x="40" y="150"/>
                  </a:lnTo>
                  <a:lnTo>
                    <a:pt x="37" y="145"/>
                  </a:lnTo>
                  <a:lnTo>
                    <a:pt x="33" y="145"/>
                  </a:lnTo>
                  <a:lnTo>
                    <a:pt x="29" y="132"/>
                  </a:lnTo>
                  <a:lnTo>
                    <a:pt x="32" y="123"/>
                  </a:lnTo>
                  <a:lnTo>
                    <a:pt x="42" y="112"/>
                  </a:lnTo>
                  <a:lnTo>
                    <a:pt x="52" y="108"/>
                  </a:lnTo>
                  <a:lnTo>
                    <a:pt x="59" y="94"/>
                  </a:lnTo>
                  <a:lnTo>
                    <a:pt x="63" y="89"/>
                  </a:lnTo>
                  <a:lnTo>
                    <a:pt x="66" y="80"/>
                  </a:lnTo>
                  <a:lnTo>
                    <a:pt x="70" y="77"/>
                  </a:lnTo>
                  <a:lnTo>
                    <a:pt x="71" y="69"/>
                  </a:lnTo>
                  <a:lnTo>
                    <a:pt x="82" y="66"/>
                  </a:lnTo>
                  <a:lnTo>
                    <a:pt x="87" y="67"/>
                  </a:lnTo>
                  <a:lnTo>
                    <a:pt x="89" y="64"/>
                  </a:lnTo>
                  <a:lnTo>
                    <a:pt x="85" y="63"/>
                  </a:lnTo>
                  <a:lnTo>
                    <a:pt x="85" y="59"/>
                  </a:lnTo>
                  <a:lnTo>
                    <a:pt x="89" y="59"/>
                  </a:lnTo>
                  <a:lnTo>
                    <a:pt x="91" y="51"/>
                  </a:lnTo>
                  <a:lnTo>
                    <a:pt x="99" y="59"/>
                  </a:lnTo>
                  <a:lnTo>
                    <a:pt x="121" y="31"/>
                  </a:lnTo>
                  <a:lnTo>
                    <a:pt x="158" y="30"/>
                  </a:lnTo>
                  <a:lnTo>
                    <a:pt x="167" y="14"/>
                  </a:lnTo>
                  <a:lnTo>
                    <a:pt x="174" y="13"/>
                  </a:lnTo>
                  <a:lnTo>
                    <a:pt x="185" y="0"/>
                  </a:lnTo>
                  <a:lnTo>
                    <a:pt x="185" y="0"/>
                  </a:lnTo>
                  <a:lnTo>
                    <a:pt x="185" y="0"/>
                  </a:lnTo>
                  <a:close/>
                </a:path>
              </a:pathLst>
            </a:custGeom>
            <a:grpFill/>
            <a:ln w="3175" cap="flat">
              <a:solidFill>
                <a:srgbClr val="007CA8">
                  <a:alpha val="25000"/>
                </a:srgb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黑体" panose="02010609060101010101" pitchFamily="49" charset="-122"/>
              </a:endParaRPr>
            </a:p>
          </p:txBody>
        </p:sp>
        <p:sp>
          <p:nvSpPr>
            <p:cNvPr id="430" name="Freeform 38">
              <a:extLst>
                <a:ext uri="{FF2B5EF4-FFF2-40B4-BE49-F238E27FC236}">
                  <a16:creationId xmlns:a16="http://schemas.microsoft.com/office/drawing/2014/main" id="{A120DA54-5344-4426-A5A3-B2298953C89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173788" y="3276601"/>
              <a:ext cx="157163" cy="131763"/>
            </a:xfrm>
            <a:custGeom>
              <a:avLst/>
              <a:gdLst>
                <a:gd name="T0" fmla="*/ 95 w 99"/>
                <a:gd name="T1" fmla="*/ 78 h 83"/>
                <a:gd name="T2" fmla="*/ 99 w 99"/>
                <a:gd name="T3" fmla="*/ 82 h 83"/>
                <a:gd name="T4" fmla="*/ 93 w 99"/>
                <a:gd name="T5" fmla="*/ 82 h 83"/>
                <a:gd name="T6" fmla="*/ 95 w 99"/>
                <a:gd name="T7" fmla="*/ 78 h 83"/>
                <a:gd name="T8" fmla="*/ 56 w 99"/>
                <a:gd name="T9" fmla="*/ 34 h 83"/>
                <a:gd name="T10" fmla="*/ 60 w 99"/>
                <a:gd name="T11" fmla="*/ 36 h 83"/>
                <a:gd name="T12" fmla="*/ 59 w 99"/>
                <a:gd name="T13" fmla="*/ 40 h 83"/>
                <a:gd name="T14" fmla="*/ 56 w 99"/>
                <a:gd name="T15" fmla="*/ 38 h 83"/>
                <a:gd name="T16" fmla="*/ 56 w 99"/>
                <a:gd name="T17" fmla="*/ 34 h 83"/>
                <a:gd name="T18" fmla="*/ 39 w 99"/>
                <a:gd name="T19" fmla="*/ 26 h 83"/>
                <a:gd name="T20" fmla="*/ 54 w 99"/>
                <a:gd name="T21" fmla="*/ 34 h 83"/>
                <a:gd name="T22" fmla="*/ 56 w 99"/>
                <a:gd name="T23" fmla="*/ 39 h 83"/>
                <a:gd name="T24" fmla="*/ 39 w 99"/>
                <a:gd name="T25" fmla="*/ 26 h 83"/>
                <a:gd name="T26" fmla="*/ 28 w 99"/>
                <a:gd name="T27" fmla="*/ 26 h 83"/>
                <a:gd name="T28" fmla="*/ 32 w 99"/>
                <a:gd name="T29" fmla="*/ 27 h 83"/>
                <a:gd name="T30" fmla="*/ 53 w 99"/>
                <a:gd name="T31" fmla="*/ 43 h 83"/>
                <a:gd name="T32" fmla="*/ 59 w 99"/>
                <a:gd name="T33" fmla="*/ 54 h 83"/>
                <a:gd name="T34" fmla="*/ 64 w 99"/>
                <a:gd name="T35" fmla="*/ 66 h 83"/>
                <a:gd name="T36" fmla="*/ 62 w 99"/>
                <a:gd name="T37" fmla="*/ 72 h 83"/>
                <a:gd name="T38" fmla="*/ 40 w 99"/>
                <a:gd name="T39" fmla="*/ 73 h 83"/>
                <a:gd name="T40" fmla="*/ 24 w 99"/>
                <a:gd name="T41" fmla="*/ 83 h 83"/>
                <a:gd name="T42" fmla="*/ 24 w 99"/>
                <a:gd name="T43" fmla="*/ 83 h 83"/>
                <a:gd name="T44" fmla="*/ 23 w 99"/>
                <a:gd name="T45" fmla="*/ 79 h 83"/>
                <a:gd name="T46" fmla="*/ 20 w 99"/>
                <a:gd name="T47" fmla="*/ 77 h 83"/>
                <a:gd name="T48" fmla="*/ 15 w 99"/>
                <a:gd name="T49" fmla="*/ 77 h 83"/>
                <a:gd name="T50" fmla="*/ 14 w 99"/>
                <a:gd name="T51" fmla="*/ 72 h 83"/>
                <a:gd name="T52" fmla="*/ 7 w 99"/>
                <a:gd name="T53" fmla="*/ 73 h 83"/>
                <a:gd name="T54" fmla="*/ 7 w 99"/>
                <a:gd name="T55" fmla="*/ 61 h 83"/>
                <a:gd name="T56" fmla="*/ 1 w 99"/>
                <a:gd name="T57" fmla="*/ 60 h 83"/>
                <a:gd name="T58" fmla="*/ 1 w 99"/>
                <a:gd name="T59" fmla="*/ 60 h 83"/>
                <a:gd name="T60" fmla="*/ 0 w 99"/>
                <a:gd name="T61" fmla="*/ 53 h 83"/>
                <a:gd name="T62" fmla="*/ 10 w 99"/>
                <a:gd name="T63" fmla="*/ 51 h 83"/>
                <a:gd name="T64" fmla="*/ 12 w 99"/>
                <a:gd name="T65" fmla="*/ 43 h 83"/>
                <a:gd name="T66" fmla="*/ 17 w 99"/>
                <a:gd name="T67" fmla="*/ 42 h 83"/>
                <a:gd name="T68" fmla="*/ 14 w 99"/>
                <a:gd name="T69" fmla="*/ 34 h 83"/>
                <a:gd name="T70" fmla="*/ 17 w 99"/>
                <a:gd name="T71" fmla="*/ 34 h 83"/>
                <a:gd name="T72" fmla="*/ 17 w 99"/>
                <a:gd name="T73" fmla="*/ 31 h 83"/>
                <a:gd name="T74" fmla="*/ 28 w 99"/>
                <a:gd name="T75" fmla="*/ 26 h 83"/>
                <a:gd name="T76" fmla="*/ 28 w 99"/>
                <a:gd name="T77" fmla="*/ 26 h 83"/>
                <a:gd name="T78" fmla="*/ 28 w 99"/>
                <a:gd name="T79" fmla="*/ 26 h 83"/>
                <a:gd name="T80" fmla="*/ 25 w 99"/>
                <a:gd name="T81" fmla="*/ 0 h 83"/>
                <a:gd name="T82" fmla="*/ 48 w 99"/>
                <a:gd name="T83" fmla="*/ 16 h 83"/>
                <a:gd name="T84" fmla="*/ 62 w 99"/>
                <a:gd name="T85" fmla="*/ 20 h 83"/>
                <a:gd name="T86" fmla="*/ 67 w 99"/>
                <a:gd name="T87" fmla="*/ 23 h 83"/>
                <a:gd name="T88" fmla="*/ 65 w 99"/>
                <a:gd name="T89" fmla="*/ 27 h 83"/>
                <a:gd name="T90" fmla="*/ 58 w 99"/>
                <a:gd name="T91" fmla="*/ 31 h 83"/>
                <a:gd name="T92" fmla="*/ 30 w 99"/>
                <a:gd name="T93" fmla="*/ 17 h 83"/>
                <a:gd name="T94" fmla="*/ 18 w 99"/>
                <a:gd name="T95" fmla="*/ 6 h 83"/>
                <a:gd name="T96" fmla="*/ 25 w 99"/>
                <a:gd name="T97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99" h="83">
                  <a:moveTo>
                    <a:pt x="95" y="78"/>
                  </a:moveTo>
                  <a:lnTo>
                    <a:pt x="99" y="82"/>
                  </a:lnTo>
                  <a:lnTo>
                    <a:pt x="93" y="82"/>
                  </a:lnTo>
                  <a:lnTo>
                    <a:pt x="95" y="78"/>
                  </a:lnTo>
                  <a:close/>
                  <a:moveTo>
                    <a:pt x="56" y="34"/>
                  </a:moveTo>
                  <a:lnTo>
                    <a:pt x="60" y="36"/>
                  </a:lnTo>
                  <a:lnTo>
                    <a:pt x="59" y="40"/>
                  </a:lnTo>
                  <a:lnTo>
                    <a:pt x="56" y="38"/>
                  </a:lnTo>
                  <a:lnTo>
                    <a:pt x="56" y="34"/>
                  </a:lnTo>
                  <a:close/>
                  <a:moveTo>
                    <a:pt x="39" y="26"/>
                  </a:moveTo>
                  <a:lnTo>
                    <a:pt x="54" y="34"/>
                  </a:lnTo>
                  <a:lnTo>
                    <a:pt x="56" y="39"/>
                  </a:lnTo>
                  <a:lnTo>
                    <a:pt x="39" y="26"/>
                  </a:lnTo>
                  <a:close/>
                  <a:moveTo>
                    <a:pt x="28" y="26"/>
                  </a:moveTo>
                  <a:lnTo>
                    <a:pt x="32" y="27"/>
                  </a:lnTo>
                  <a:lnTo>
                    <a:pt x="53" y="43"/>
                  </a:lnTo>
                  <a:lnTo>
                    <a:pt x="59" y="54"/>
                  </a:lnTo>
                  <a:lnTo>
                    <a:pt x="64" y="66"/>
                  </a:lnTo>
                  <a:lnTo>
                    <a:pt x="62" y="72"/>
                  </a:lnTo>
                  <a:lnTo>
                    <a:pt x="40" y="73"/>
                  </a:lnTo>
                  <a:lnTo>
                    <a:pt x="24" y="83"/>
                  </a:lnTo>
                  <a:lnTo>
                    <a:pt x="24" y="83"/>
                  </a:lnTo>
                  <a:lnTo>
                    <a:pt x="23" y="79"/>
                  </a:lnTo>
                  <a:lnTo>
                    <a:pt x="20" y="77"/>
                  </a:lnTo>
                  <a:lnTo>
                    <a:pt x="15" y="77"/>
                  </a:lnTo>
                  <a:lnTo>
                    <a:pt x="14" y="72"/>
                  </a:lnTo>
                  <a:lnTo>
                    <a:pt x="7" y="73"/>
                  </a:lnTo>
                  <a:lnTo>
                    <a:pt x="7" y="61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0" y="53"/>
                  </a:lnTo>
                  <a:lnTo>
                    <a:pt x="10" y="51"/>
                  </a:lnTo>
                  <a:lnTo>
                    <a:pt x="12" y="43"/>
                  </a:lnTo>
                  <a:lnTo>
                    <a:pt x="17" y="42"/>
                  </a:lnTo>
                  <a:lnTo>
                    <a:pt x="14" y="34"/>
                  </a:lnTo>
                  <a:lnTo>
                    <a:pt x="17" y="34"/>
                  </a:lnTo>
                  <a:lnTo>
                    <a:pt x="17" y="31"/>
                  </a:lnTo>
                  <a:lnTo>
                    <a:pt x="28" y="26"/>
                  </a:lnTo>
                  <a:lnTo>
                    <a:pt x="28" y="26"/>
                  </a:lnTo>
                  <a:lnTo>
                    <a:pt x="28" y="26"/>
                  </a:lnTo>
                  <a:close/>
                  <a:moveTo>
                    <a:pt x="25" y="0"/>
                  </a:moveTo>
                  <a:lnTo>
                    <a:pt x="48" y="16"/>
                  </a:lnTo>
                  <a:lnTo>
                    <a:pt x="62" y="20"/>
                  </a:lnTo>
                  <a:lnTo>
                    <a:pt x="67" y="23"/>
                  </a:lnTo>
                  <a:lnTo>
                    <a:pt x="65" y="27"/>
                  </a:lnTo>
                  <a:lnTo>
                    <a:pt x="58" y="31"/>
                  </a:lnTo>
                  <a:lnTo>
                    <a:pt x="30" y="17"/>
                  </a:lnTo>
                  <a:lnTo>
                    <a:pt x="18" y="6"/>
                  </a:lnTo>
                  <a:lnTo>
                    <a:pt x="25" y="0"/>
                  </a:lnTo>
                  <a:close/>
                </a:path>
              </a:pathLst>
            </a:custGeom>
            <a:grpFill/>
            <a:ln w="3175" cap="flat">
              <a:solidFill>
                <a:srgbClr val="007CA8">
                  <a:alpha val="25000"/>
                </a:srgb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黑体" panose="02010609060101010101" pitchFamily="49" charset="-122"/>
              </a:endParaRPr>
            </a:p>
          </p:txBody>
        </p:sp>
      </p:grpSp>
      <p:grpSp>
        <p:nvGrpSpPr>
          <p:cNvPr id="431" name="组合 430">
            <a:extLst>
              <a:ext uri="{FF2B5EF4-FFF2-40B4-BE49-F238E27FC236}">
                <a16:creationId xmlns:a16="http://schemas.microsoft.com/office/drawing/2014/main" id="{237DAB79-1A15-4906-98B7-A614CF1BB7C0}"/>
              </a:ext>
            </a:extLst>
          </p:cNvPr>
          <p:cNvGrpSpPr/>
          <p:nvPr/>
        </p:nvGrpSpPr>
        <p:grpSpPr>
          <a:xfrm>
            <a:off x="5361778" y="5863087"/>
            <a:ext cx="338653" cy="477131"/>
            <a:chOff x="8464058" y="4778401"/>
            <a:chExt cx="338653" cy="477131"/>
          </a:xfrm>
        </p:grpSpPr>
        <p:sp>
          <p:nvSpPr>
            <p:cNvPr id="432" name="Freeform 70">
              <a:extLst>
                <a:ext uri="{FF2B5EF4-FFF2-40B4-BE49-F238E27FC236}">
                  <a16:creationId xmlns:a16="http://schemas.microsoft.com/office/drawing/2014/main" id="{7E65349F-A79D-4DD5-9497-9F8200D4F159}"/>
                </a:ext>
              </a:extLst>
            </p:cNvPr>
            <p:cNvSpPr/>
            <p:nvPr/>
          </p:nvSpPr>
          <p:spPr>
            <a:xfrm>
              <a:off x="8464058" y="4778401"/>
              <a:ext cx="338653" cy="468545"/>
            </a:xfrm>
            <a:custGeom>
              <a:avLst/>
              <a:gdLst>
                <a:gd name="txL" fmla="*/ 0 w 544"/>
                <a:gd name="txT" fmla="*/ 0 h 759"/>
                <a:gd name="txR" fmla="*/ 544 w 544"/>
                <a:gd name="txB" fmla="*/ 759 h 759"/>
              </a:gdLst>
              <a:ahLst/>
              <a:cxnLst>
                <a:cxn ang="0">
                  <a:pos x="0" y="0"/>
                </a:cxn>
                <a:cxn ang="0">
                  <a:pos x="544" y="0"/>
                </a:cxn>
                <a:cxn ang="0">
                  <a:pos x="544" y="759"/>
                </a:cxn>
                <a:cxn ang="0">
                  <a:pos x="0" y="759"/>
                </a:cxn>
                <a:cxn ang="0">
                  <a:pos x="0" y="0"/>
                </a:cxn>
              </a:cxnLst>
              <a:rect l="txL" t="txT" r="txR" b="txB"/>
              <a:pathLst>
                <a:path w="544" h="759">
                  <a:moveTo>
                    <a:pt x="0" y="0"/>
                  </a:moveTo>
                  <a:lnTo>
                    <a:pt x="544" y="0"/>
                  </a:lnTo>
                  <a:lnTo>
                    <a:pt x="544" y="759"/>
                  </a:lnTo>
                  <a:lnTo>
                    <a:pt x="0" y="759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7"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/>
            <a:lstStyle/>
            <a:p>
              <a:pPr>
                <a:defRPr/>
              </a:pPr>
              <a:endParaRPr lang="zh-CN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433" name="Freeform 71">
              <a:extLst>
                <a:ext uri="{FF2B5EF4-FFF2-40B4-BE49-F238E27FC236}">
                  <a16:creationId xmlns:a16="http://schemas.microsoft.com/office/drawing/2014/main" id="{2CDB536C-2073-4E53-88A9-29FCF175B5A7}"/>
                </a:ext>
              </a:extLst>
            </p:cNvPr>
            <p:cNvSpPr>
              <a:spLocks noEditPoints="1"/>
            </p:cNvSpPr>
            <p:nvPr/>
          </p:nvSpPr>
          <p:spPr>
            <a:xfrm>
              <a:off x="8464058" y="4778401"/>
              <a:ext cx="306518" cy="175398"/>
            </a:xfrm>
            <a:custGeom>
              <a:avLst/>
              <a:gdLst>
                <a:gd name="txL" fmla="*/ 0 w 298"/>
                <a:gd name="txT" fmla="*/ 0 h 172"/>
                <a:gd name="txR" fmla="*/ 298 w 298"/>
                <a:gd name="txB" fmla="*/ 172 h 172"/>
              </a:gdLst>
              <a:ahLst/>
              <a:cxnLst>
                <a:cxn ang="0">
                  <a:pos x="71" y="149"/>
                </a:cxn>
                <a:cxn ang="0">
                  <a:pos x="101" y="137"/>
                </a:cxn>
                <a:cxn ang="0">
                  <a:pos x="77" y="172"/>
                </a:cxn>
                <a:cxn ang="0">
                  <a:pos x="79" y="17"/>
                </a:cxn>
                <a:cxn ang="0">
                  <a:pos x="33" y="26"/>
                </a:cxn>
                <a:cxn ang="0">
                  <a:pos x="7" y="38"/>
                </a:cxn>
                <a:cxn ang="0">
                  <a:pos x="153" y="0"/>
                </a:cxn>
                <a:cxn ang="0">
                  <a:pos x="140" y="33"/>
                </a:cxn>
                <a:cxn ang="0">
                  <a:pos x="121" y="43"/>
                </a:cxn>
                <a:cxn ang="0">
                  <a:pos x="109" y="20"/>
                </a:cxn>
                <a:cxn ang="0">
                  <a:pos x="80" y="17"/>
                </a:cxn>
                <a:cxn ang="0">
                  <a:pos x="200" y="0"/>
                </a:cxn>
                <a:cxn ang="0">
                  <a:pos x="193" y="33"/>
                </a:cxn>
                <a:cxn ang="0">
                  <a:pos x="164" y="40"/>
                </a:cxn>
                <a:cxn ang="0">
                  <a:pos x="158" y="26"/>
                </a:cxn>
                <a:cxn ang="0">
                  <a:pos x="202" y="0"/>
                </a:cxn>
                <a:cxn ang="0">
                  <a:pos x="255" y="13"/>
                </a:cxn>
                <a:cxn ang="0">
                  <a:pos x="235" y="32"/>
                </a:cxn>
                <a:cxn ang="0">
                  <a:pos x="214" y="47"/>
                </a:cxn>
                <a:cxn ang="0">
                  <a:pos x="196" y="14"/>
                </a:cxn>
                <a:cxn ang="0">
                  <a:pos x="0" y="55"/>
                </a:cxn>
                <a:cxn ang="0">
                  <a:pos x="13" y="66"/>
                </a:cxn>
                <a:cxn ang="0">
                  <a:pos x="2" y="39"/>
                </a:cxn>
                <a:cxn ang="0">
                  <a:pos x="33" y="29"/>
                </a:cxn>
                <a:cxn ang="0">
                  <a:pos x="58" y="33"/>
                </a:cxn>
                <a:cxn ang="0">
                  <a:pos x="101" y="12"/>
                </a:cxn>
                <a:cxn ang="0">
                  <a:pos x="108" y="37"/>
                </a:cxn>
                <a:cxn ang="0">
                  <a:pos x="118" y="57"/>
                </a:cxn>
                <a:cxn ang="0">
                  <a:pos x="99" y="85"/>
                </a:cxn>
                <a:cxn ang="0">
                  <a:pos x="89" y="94"/>
                </a:cxn>
                <a:cxn ang="0">
                  <a:pos x="70" y="106"/>
                </a:cxn>
                <a:cxn ang="0">
                  <a:pos x="47" y="106"/>
                </a:cxn>
                <a:cxn ang="0">
                  <a:pos x="27" y="95"/>
                </a:cxn>
                <a:cxn ang="0">
                  <a:pos x="9" y="78"/>
                </a:cxn>
                <a:cxn ang="0">
                  <a:pos x="15" y="58"/>
                </a:cxn>
                <a:cxn ang="0">
                  <a:pos x="80" y="116"/>
                </a:cxn>
                <a:cxn ang="0">
                  <a:pos x="116" y="66"/>
                </a:cxn>
                <a:cxn ang="0">
                  <a:pos x="131" y="33"/>
                </a:cxn>
                <a:cxn ang="0">
                  <a:pos x="139" y="27"/>
                </a:cxn>
                <a:cxn ang="0">
                  <a:pos x="162" y="38"/>
                </a:cxn>
                <a:cxn ang="0">
                  <a:pos x="203" y="36"/>
                </a:cxn>
                <a:cxn ang="0">
                  <a:pos x="206" y="65"/>
                </a:cxn>
                <a:cxn ang="0">
                  <a:pos x="181" y="77"/>
                </a:cxn>
                <a:cxn ang="0">
                  <a:pos x="165" y="86"/>
                </a:cxn>
                <a:cxn ang="0">
                  <a:pos x="151" y="83"/>
                </a:cxn>
                <a:cxn ang="0">
                  <a:pos x="125" y="101"/>
                </a:cxn>
                <a:cxn ang="0">
                  <a:pos x="94" y="110"/>
                </a:cxn>
                <a:cxn ang="0">
                  <a:pos x="283" y="82"/>
                </a:cxn>
                <a:cxn ang="0">
                  <a:pos x="272" y="52"/>
                </a:cxn>
                <a:cxn ang="0">
                  <a:pos x="296" y="14"/>
                </a:cxn>
                <a:cxn ang="0">
                  <a:pos x="285" y="81"/>
                </a:cxn>
              </a:cxnLst>
              <a:rect l="txL" t="txT" r="txR" b="txB"/>
              <a:pathLst>
                <a:path w="298" h="172">
                  <a:moveTo>
                    <a:pt x="77" y="172"/>
                  </a:moveTo>
                  <a:cubicBezTo>
                    <a:pt x="74" y="171"/>
                    <a:pt x="71" y="170"/>
                    <a:pt x="66" y="169"/>
                  </a:cubicBezTo>
                  <a:cubicBezTo>
                    <a:pt x="61" y="164"/>
                    <a:pt x="63" y="161"/>
                    <a:pt x="63" y="156"/>
                  </a:cubicBezTo>
                  <a:cubicBezTo>
                    <a:pt x="64" y="151"/>
                    <a:pt x="63" y="152"/>
                    <a:pt x="69" y="151"/>
                  </a:cubicBezTo>
                  <a:cubicBezTo>
                    <a:pt x="69" y="150"/>
                    <a:pt x="70" y="149"/>
                    <a:pt x="71" y="149"/>
                  </a:cubicBezTo>
                  <a:cubicBezTo>
                    <a:pt x="71" y="147"/>
                    <a:pt x="71" y="144"/>
                    <a:pt x="71" y="142"/>
                  </a:cubicBezTo>
                  <a:cubicBezTo>
                    <a:pt x="71" y="142"/>
                    <a:pt x="71" y="142"/>
                    <a:pt x="72" y="142"/>
                  </a:cubicBezTo>
                  <a:cubicBezTo>
                    <a:pt x="73" y="142"/>
                    <a:pt x="75" y="143"/>
                    <a:pt x="78" y="142"/>
                  </a:cubicBezTo>
                  <a:cubicBezTo>
                    <a:pt x="81" y="141"/>
                    <a:pt x="83" y="139"/>
                    <a:pt x="86" y="137"/>
                  </a:cubicBezTo>
                  <a:cubicBezTo>
                    <a:pt x="91" y="137"/>
                    <a:pt x="96" y="137"/>
                    <a:pt x="101" y="137"/>
                  </a:cubicBezTo>
                  <a:cubicBezTo>
                    <a:pt x="102" y="137"/>
                    <a:pt x="105" y="139"/>
                    <a:pt x="105" y="143"/>
                  </a:cubicBezTo>
                  <a:cubicBezTo>
                    <a:pt x="104" y="146"/>
                    <a:pt x="103" y="148"/>
                    <a:pt x="101" y="150"/>
                  </a:cubicBezTo>
                  <a:cubicBezTo>
                    <a:pt x="99" y="153"/>
                    <a:pt x="97" y="156"/>
                    <a:pt x="96" y="161"/>
                  </a:cubicBezTo>
                  <a:cubicBezTo>
                    <a:pt x="90" y="164"/>
                    <a:pt x="85" y="167"/>
                    <a:pt x="80" y="171"/>
                  </a:cubicBezTo>
                  <a:cubicBezTo>
                    <a:pt x="79" y="172"/>
                    <a:pt x="78" y="172"/>
                    <a:pt x="77" y="172"/>
                  </a:cubicBezTo>
                  <a:close/>
                  <a:moveTo>
                    <a:pt x="0" y="0"/>
                  </a:moveTo>
                  <a:cubicBezTo>
                    <a:pt x="73" y="0"/>
                    <a:pt x="73" y="0"/>
                    <a:pt x="73" y="0"/>
                  </a:cubicBezTo>
                  <a:cubicBezTo>
                    <a:pt x="73" y="2"/>
                    <a:pt x="73" y="5"/>
                    <a:pt x="73" y="8"/>
                  </a:cubicBezTo>
                  <a:cubicBezTo>
                    <a:pt x="73" y="10"/>
                    <a:pt x="74" y="11"/>
                    <a:pt x="77" y="13"/>
                  </a:cubicBezTo>
                  <a:cubicBezTo>
                    <a:pt x="77" y="14"/>
                    <a:pt x="78" y="15"/>
                    <a:pt x="79" y="17"/>
                  </a:cubicBezTo>
                  <a:cubicBezTo>
                    <a:pt x="75" y="17"/>
                    <a:pt x="73" y="19"/>
                    <a:pt x="70" y="20"/>
                  </a:cubicBezTo>
                  <a:cubicBezTo>
                    <a:pt x="66" y="25"/>
                    <a:pt x="61" y="27"/>
                    <a:pt x="57" y="31"/>
                  </a:cubicBezTo>
                  <a:cubicBezTo>
                    <a:pt x="54" y="33"/>
                    <a:pt x="50" y="34"/>
                    <a:pt x="47" y="33"/>
                  </a:cubicBezTo>
                  <a:cubicBezTo>
                    <a:pt x="45" y="33"/>
                    <a:pt x="44" y="32"/>
                    <a:pt x="41" y="31"/>
                  </a:cubicBezTo>
                  <a:cubicBezTo>
                    <a:pt x="37" y="25"/>
                    <a:pt x="37" y="27"/>
                    <a:pt x="33" y="26"/>
                  </a:cubicBezTo>
                  <a:cubicBezTo>
                    <a:pt x="32" y="27"/>
                    <a:pt x="31" y="27"/>
                    <a:pt x="31" y="29"/>
                  </a:cubicBezTo>
                  <a:cubicBezTo>
                    <a:pt x="31" y="30"/>
                    <a:pt x="31" y="31"/>
                    <a:pt x="31" y="32"/>
                  </a:cubicBezTo>
                  <a:cubicBezTo>
                    <a:pt x="28" y="35"/>
                    <a:pt x="24" y="38"/>
                    <a:pt x="22" y="42"/>
                  </a:cubicBezTo>
                  <a:cubicBezTo>
                    <a:pt x="19" y="43"/>
                    <a:pt x="16" y="43"/>
                    <a:pt x="15" y="44"/>
                  </a:cubicBezTo>
                  <a:cubicBezTo>
                    <a:pt x="10" y="42"/>
                    <a:pt x="9" y="40"/>
                    <a:pt x="7" y="38"/>
                  </a:cubicBezTo>
                  <a:cubicBezTo>
                    <a:pt x="6" y="38"/>
                    <a:pt x="5" y="37"/>
                    <a:pt x="4" y="37"/>
                  </a:cubicBezTo>
                  <a:cubicBezTo>
                    <a:pt x="2" y="37"/>
                    <a:pt x="1" y="37"/>
                    <a:pt x="0" y="37"/>
                  </a:cubicBezTo>
                  <a:cubicBezTo>
                    <a:pt x="0" y="0"/>
                    <a:pt x="0" y="0"/>
                    <a:pt x="0" y="0"/>
                  </a:cubicBezTo>
                  <a:close/>
                  <a:moveTo>
                    <a:pt x="74" y="0"/>
                  </a:moveTo>
                  <a:cubicBezTo>
                    <a:pt x="153" y="0"/>
                    <a:pt x="153" y="0"/>
                    <a:pt x="153" y="0"/>
                  </a:cubicBezTo>
                  <a:cubicBezTo>
                    <a:pt x="153" y="2"/>
                    <a:pt x="154" y="3"/>
                    <a:pt x="154" y="4"/>
                  </a:cubicBezTo>
                  <a:cubicBezTo>
                    <a:pt x="156" y="8"/>
                    <a:pt x="156" y="10"/>
                    <a:pt x="155" y="14"/>
                  </a:cubicBezTo>
                  <a:cubicBezTo>
                    <a:pt x="155" y="17"/>
                    <a:pt x="155" y="20"/>
                    <a:pt x="156" y="25"/>
                  </a:cubicBezTo>
                  <a:cubicBezTo>
                    <a:pt x="150" y="25"/>
                    <a:pt x="144" y="25"/>
                    <a:pt x="137" y="25"/>
                  </a:cubicBezTo>
                  <a:cubicBezTo>
                    <a:pt x="135" y="27"/>
                    <a:pt x="138" y="31"/>
                    <a:pt x="140" y="33"/>
                  </a:cubicBezTo>
                  <a:cubicBezTo>
                    <a:pt x="140" y="34"/>
                    <a:pt x="139" y="35"/>
                    <a:pt x="139" y="36"/>
                  </a:cubicBezTo>
                  <a:cubicBezTo>
                    <a:pt x="137" y="36"/>
                    <a:pt x="133" y="31"/>
                    <a:pt x="133" y="31"/>
                  </a:cubicBezTo>
                  <a:cubicBezTo>
                    <a:pt x="131" y="31"/>
                    <a:pt x="129" y="31"/>
                    <a:pt x="127" y="31"/>
                  </a:cubicBezTo>
                  <a:cubicBezTo>
                    <a:pt x="126" y="32"/>
                    <a:pt x="125" y="34"/>
                    <a:pt x="124" y="36"/>
                  </a:cubicBezTo>
                  <a:cubicBezTo>
                    <a:pt x="124" y="37"/>
                    <a:pt x="124" y="41"/>
                    <a:pt x="121" y="43"/>
                  </a:cubicBezTo>
                  <a:cubicBezTo>
                    <a:pt x="118" y="40"/>
                    <a:pt x="114" y="42"/>
                    <a:pt x="112" y="42"/>
                  </a:cubicBezTo>
                  <a:cubicBezTo>
                    <a:pt x="111" y="42"/>
                    <a:pt x="111" y="41"/>
                    <a:pt x="110" y="40"/>
                  </a:cubicBezTo>
                  <a:cubicBezTo>
                    <a:pt x="110" y="34"/>
                    <a:pt x="106" y="35"/>
                    <a:pt x="104" y="35"/>
                  </a:cubicBezTo>
                  <a:cubicBezTo>
                    <a:pt x="104" y="35"/>
                    <a:pt x="104" y="34"/>
                    <a:pt x="104" y="33"/>
                  </a:cubicBezTo>
                  <a:cubicBezTo>
                    <a:pt x="106" y="29"/>
                    <a:pt x="109" y="24"/>
                    <a:pt x="109" y="20"/>
                  </a:cubicBezTo>
                  <a:cubicBezTo>
                    <a:pt x="107" y="17"/>
                    <a:pt x="104" y="15"/>
                    <a:pt x="104" y="12"/>
                  </a:cubicBezTo>
                  <a:cubicBezTo>
                    <a:pt x="102" y="9"/>
                    <a:pt x="101" y="10"/>
                    <a:pt x="99" y="10"/>
                  </a:cubicBezTo>
                  <a:cubicBezTo>
                    <a:pt x="97" y="11"/>
                    <a:pt x="95" y="11"/>
                    <a:pt x="93" y="11"/>
                  </a:cubicBezTo>
                  <a:cubicBezTo>
                    <a:pt x="90" y="14"/>
                    <a:pt x="88" y="15"/>
                    <a:pt x="86" y="16"/>
                  </a:cubicBezTo>
                  <a:cubicBezTo>
                    <a:pt x="84" y="16"/>
                    <a:pt x="82" y="17"/>
                    <a:pt x="80" y="17"/>
                  </a:cubicBezTo>
                  <a:cubicBezTo>
                    <a:pt x="80" y="12"/>
                    <a:pt x="77" y="11"/>
                    <a:pt x="75" y="9"/>
                  </a:cubicBezTo>
                  <a:cubicBezTo>
                    <a:pt x="74" y="8"/>
                    <a:pt x="74" y="8"/>
                    <a:pt x="74" y="8"/>
                  </a:cubicBezTo>
                  <a:cubicBezTo>
                    <a:pt x="74" y="5"/>
                    <a:pt x="74" y="2"/>
                    <a:pt x="74" y="0"/>
                  </a:cubicBezTo>
                  <a:close/>
                  <a:moveTo>
                    <a:pt x="155" y="0"/>
                  </a:moveTo>
                  <a:cubicBezTo>
                    <a:pt x="200" y="0"/>
                    <a:pt x="200" y="0"/>
                    <a:pt x="200" y="0"/>
                  </a:cubicBezTo>
                  <a:cubicBezTo>
                    <a:pt x="200" y="1"/>
                    <a:pt x="200" y="1"/>
                    <a:pt x="200" y="2"/>
                  </a:cubicBezTo>
                  <a:cubicBezTo>
                    <a:pt x="200" y="3"/>
                    <a:pt x="200" y="6"/>
                    <a:pt x="199" y="7"/>
                  </a:cubicBezTo>
                  <a:cubicBezTo>
                    <a:pt x="195" y="11"/>
                    <a:pt x="194" y="11"/>
                    <a:pt x="194" y="17"/>
                  </a:cubicBezTo>
                  <a:cubicBezTo>
                    <a:pt x="194" y="18"/>
                    <a:pt x="195" y="19"/>
                    <a:pt x="195" y="20"/>
                  </a:cubicBezTo>
                  <a:cubicBezTo>
                    <a:pt x="194" y="23"/>
                    <a:pt x="192" y="29"/>
                    <a:pt x="193" y="33"/>
                  </a:cubicBezTo>
                  <a:cubicBezTo>
                    <a:pt x="193" y="34"/>
                    <a:pt x="193" y="35"/>
                    <a:pt x="194" y="35"/>
                  </a:cubicBezTo>
                  <a:cubicBezTo>
                    <a:pt x="192" y="36"/>
                    <a:pt x="189" y="37"/>
                    <a:pt x="187" y="39"/>
                  </a:cubicBezTo>
                  <a:cubicBezTo>
                    <a:pt x="183" y="35"/>
                    <a:pt x="179" y="38"/>
                    <a:pt x="174" y="40"/>
                  </a:cubicBezTo>
                  <a:cubicBezTo>
                    <a:pt x="172" y="40"/>
                    <a:pt x="171" y="41"/>
                    <a:pt x="169" y="41"/>
                  </a:cubicBezTo>
                  <a:cubicBezTo>
                    <a:pt x="168" y="40"/>
                    <a:pt x="165" y="40"/>
                    <a:pt x="164" y="40"/>
                  </a:cubicBezTo>
                  <a:cubicBezTo>
                    <a:pt x="164" y="39"/>
                    <a:pt x="164" y="39"/>
                    <a:pt x="164" y="39"/>
                  </a:cubicBezTo>
                  <a:cubicBezTo>
                    <a:pt x="167" y="36"/>
                    <a:pt x="170" y="33"/>
                    <a:pt x="172" y="30"/>
                  </a:cubicBezTo>
                  <a:cubicBezTo>
                    <a:pt x="172" y="26"/>
                    <a:pt x="171" y="25"/>
                    <a:pt x="171" y="24"/>
                  </a:cubicBezTo>
                  <a:cubicBezTo>
                    <a:pt x="167" y="24"/>
                    <a:pt x="165" y="24"/>
                    <a:pt x="163" y="25"/>
                  </a:cubicBezTo>
                  <a:cubicBezTo>
                    <a:pt x="162" y="25"/>
                    <a:pt x="160" y="25"/>
                    <a:pt x="158" y="26"/>
                  </a:cubicBezTo>
                  <a:cubicBezTo>
                    <a:pt x="158" y="23"/>
                    <a:pt x="157" y="21"/>
                    <a:pt x="156" y="19"/>
                  </a:cubicBezTo>
                  <a:cubicBezTo>
                    <a:pt x="156" y="14"/>
                    <a:pt x="158" y="10"/>
                    <a:pt x="157" y="4"/>
                  </a:cubicBezTo>
                  <a:cubicBezTo>
                    <a:pt x="156" y="4"/>
                    <a:pt x="156" y="3"/>
                    <a:pt x="155" y="3"/>
                  </a:cubicBezTo>
                  <a:cubicBezTo>
                    <a:pt x="155" y="2"/>
                    <a:pt x="155" y="1"/>
                    <a:pt x="155" y="0"/>
                  </a:cubicBezTo>
                  <a:close/>
                  <a:moveTo>
                    <a:pt x="202" y="0"/>
                  </a:moveTo>
                  <a:cubicBezTo>
                    <a:pt x="255" y="0"/>
                    <a:pt x="255" y="0"/>
                    <a:pt x="255" y="0"/>
                  </a:cubicBezTo>
                  <a:cubicBezTo>
                    <a:pt x="254" y="4"/>
                    <a:pt x="252" y="8"/>
                    <a:pt x="254" y="12"/>
                  </a:cubicBezTo>
                  <a:cubicBezTo>
                    <a:pt x="255" y="12"/>
                    <a:pt x="255" y="13"/>
                    <a:pt x="256" y="13"/>
                  </a:cubicBezTo>
                  <a:cubicBezTo>
                    <a:pt x="256" y="14"/>
                    <a:pt x="256" y="14"/>
                    <a:pt x="256" y="14"/>
                  </a:cubicBezTo>
                  <a:cubicBezTo>
                    <a:pt x="255" y="13"/>
                    <a:pt x="255" y="13"/>
                    <a:pt x="255" y="13"/>
                  </a:cubicBezTo>
                  <a:cubicBezTo>
                    <a:pt x="254" y="13"/>
                    <a:pt x="252" y="13"/>
                    <a:pt x="250" y="14"/>
                  </a:cubicBezTo>
                  <a:cubicBezTo>
                    <a:pt x="249" y="15"/>
                    <a:pt x="250" y="15"/>
                    <a:pt x="250" y="18"/>
                  </a:cubicBezTo>
                  <a:cubicBezTo>
                    <a:pt x="245" y="22"/>
                    <a:pt x="246" y="20"/>
                    <a:pt x="245" y="27"/>
                  </a:cubicBezTo>
                  <a:cubicBezTo>
                    <a:pt x="244" y="29"/>
                    <a:pt x="242" y="30"/>
                    <a:pt x="241" y="31"/>
                  </a:cubicBezTo>
                  <a:cubicBezTo>
                    <a:pt x="238" y="31"/>
                    <a:pt x="236" y="32"/>
                    <a:pt x="235" y="32"/>
                  </a:cubicBezTo>
                  <a:cubicBezTo>
                    <a:pt x="233" y="33"/>
                    <a:pt x="233" y="35"/>
                    <a:pt x="236" y="37"/>
                  </a:cubicBezTo>
                  <a:cubicBezTo>
                    <a:pt x="230" y="38"/>
                    <a:pt x="227" y="43"/>
                    <a:pt x="224" y="47"/>
                  </a:cubicBezTo>
                  <a:cubicBezTo>
                    <a:pt x="224" y="47"/>
                    <a:pt x="224" y="48"/>
                    <a:pt x="223" y="49"/>
                  </a:cubicBezTo>
                  <a:cubicBezTo>
                    <a:pt x="222" y="52"/>
                    <a:pt x="220" y="53"/>
                    <a:pt x="218" y="54"/>
                  </a:cubicBezTo>
                  <a:cubicBezTo>
                    <a:pt x="218" y="50"/>
                    <a:pt x="216" y="48"/>
                    <a:pt x="214" y="47"/>
                  </a:cubicBezTo>
                  <a:cubicBezTo>
                    <a:pt x="214" y="47"/>
                    <a:pt x="214" y="47"/>
                    <a:pt x="214" y="47"/>
                  </a:cubicBezTo>
                  <a:cubicBezTo>
                    <a:pt x="211" y="42"/>
                    <a:pt x="208" y="38"/>
                    <a:pt x="204" y="34"/>
                  </a:cubicBezTo>
                  <a:cubicBezTo>
                    <a:pt x="200" y="33"/>
                    <a:pt x="197" y="34"/>
                    <a:pt x="195" y="33"/>
                  </a:cubicBezTo>
                  <a:cubicBezTo>
                    <a:pt x="194" y="29"/>
                    <a:pt x="195" y="26"/>
                    <a:pt x="196" y="22"/>
                  </a:cubicBezTo>
                  <a:cubicBezTo>
                    <a:pt x="197" y="19"/>
                    <a:pt x="196" y="16"/>
                    <a:pt x="196" y="14"/>
                  </a:cubicBezTo>
                  <a:cubicBezTo>
                    <a:pt x="198" y="11"/>
                    <a:pt x="200" y="9"/>
                    <a:pt x="201" y="7"/>
                  </a:cubicBezTo>
                  <a:cubicBezTo>
                    <a:pt x="201" y="6"/>
                    <a:pt x="202" y="4"/>
                    <a:pt x="202" y="2"/>
                  </a:cubicBezTo>
                  <a:cubicBezTo>
                    <a:pt x="202" y="2"/>
                    <a:pt x="202" y="1"/>
                    <a:pt x="202" y="0"/>
                  </a:cubicBezTo>
                  <a:close/>
                  <a:moveTo>
                    <a:pt x="0" y="70"/>
                  </a:moveTo>
                  <a:cubicBezTo>
                    <a:pt x="0" y="55"/>
                    <a:pt x="0" y="55"/>
                    <a:pt x="0" y="55"/>
                  </a:cubicBezTo>
                  <a:cubicBezTo>
                    <a:pt x="2" y="56"/>
                    <a:pt x="4" y="56"/>
                    <a:pt x="6" y="57"/>
                  </a:cubicBezTo>
                  <a:cubicBezTo>
                    <a:pt x="7" y="57"/>
                    <a:pt x="8" y="58"/>
                    <a:pt x="10" y="59"/>
                  </a:cubicBezTo>
                  <a:cubicBezTo>
                    <a:pt x="11" y="59"/>
                    <a:pt x="13" y="59"/>
                    <a:pt x="14" y="59"/>
                  </a:cubicBezTo>
                  <a:cubicBezTo>
                    <a:pt x="14" y="61"/>
                    <a:pt x="15" y="62"/>
                    <a:pt x="15" y="63"/>
                  </a:cubicBezTo>
                  <a:cubicBezTo>
                    <a:pt x="14" y="64"/>
                    <a:pt x="14" y="65"/>
                    <a:pt x="13" y="66"/>
                  </a:cubicBezTo>
                  <a:cubicBezTo>
                    <a:pt x="11" y="68"/>
                    <a:pt x="9" y="69"/>
                    <a:pt x="7" y="69"/>
                  </a:cubicBezTo>
                  <a:cubicBezTo>
                    <a:pt x="4" y="69"/>
                    <a:pt x="2" y="70"/>
                    <a:pt x="0" y="70"/>
                  </a:cubicBezTo>
                  <a:close/>
                  <a:moveTo>
                    <a:pt x="0" y="53"/>
                  </a:moveTo>
                  <a:cubicBezTo>
                    <a:pt x="0" y="39"/>
                    <a:pt x="0" y="39"/>
                    <a:pt x="0" y="39"/>
                  </a:cubicBezTo>
                  <a:cubicBezTo>
                    <a:pt x="1" y="39"/>
                    <a:pt x="1" y="39"/>
                    <a:pt x="2" y="39"/>
                  </a:cubicBezTo>
                  <a:cubicBezTo>
                    <a:pt x="4" y="39"/>
                    <a:pt x="5" y="40"/>
                    <a:pt x="7" y="40"/>
                  </a:cubicBezTo>
                  <a:cubicBezTo>
                    <a:pt x="8" y="42"/>
                    <a:pt x="10" y="43"/>
                    <a:pt x="12" y="45"/>
                  </a:cubicBezTo>
                  <a:cubicBezTo>
                    <a:pt x="14" y="45"/>
                    <a:pt x="16" y="46"/>
                    <a:pt x="21" y="45"/>
                  </a:cubicBezTo>
                  <a:cubicBezTo>
                    <a:pt x="25" y="42"/>
                    <a:pt x="29" y="36"/>
                    <a:pt x="33" y="33"/>
                  </a:cubicBezTo>
                  <a:cubicBezTo>
                    <a:pt x="33" y="32"/>
                    <a:pt x="33" y="31"/>
                    <a:pt x="33" y="29"/>
                  </a:cubicBezTo>
                  <a:cubicBezTo>
                    <a:pt x="34" y="29"/>
                    <a:pt x="35" y="29"/>
                    <a:pt x="37" y="29"/>
                  </a:cubicBezTo>
                  <a:cubicBezTo>
                    <a:pt x="37" y="30"/>
                    <a:pt x="38" y="30"/>
                    <a:pt x="38" y="31"/>
                  </a:cubicBezTo>
                  <a:cubicBezTo>
                    <a:pt x="40" y="32"/>
                    <a:pt x="44" y="34"/>
                    <a:pt x="48" y="36"/>
                  </a:cubicBezTo>
                  <a:cubicBezTo>
                    <a:pt x="49" y="36"/>
                    <a:pt x="50" y="36"/>
                    <a:pt x="51" y="36"/>
                  </a:cubicBezTo>
                  <a:cubicBezTo>
                    <a:pt x="53" y="35"/>
                    <a:pt x="55" y="34"/>
                    <a:pt x="58" y="33"/>
                  </a:cubicBezTo>
                  <a:cubicBezTo>
                    <a:pt x="61" y="30"/>
                    <a:pt x="63" y="29"/>
                    <a:pt x="68" y="26"/>
                  </a:cubicBezTo>
                  <a:cubicBezTo>
                    <a:pt x="68" y="25"/>
                    <a:pt x="69" y="25"/>
                    <a:pt x="70" y="24"/>
                  </a:cubicBezTo>
                  <a:cubicBezTo>
                    <a:pt x="73" y="20"/>
                    <a:pt x="75" y="19"/>
                    <a:pt x="80" y="18"/>
                  </a:cubicBezTo>
                  <a:cubicBezTo>
                    <a:pt x="82" y="18"/>
                    <a:pt x="84" y="18"/>
                    <a:pt x="87" y="18"/>
                  </a:cubicBezTo>
                  <a:cubicBezTo>
                    <a:pt x="93" y="15"/>
                    <a:pt x="94" y="12"/>
                    <a:pt x="101" y="12"/>
                  </a:cubicBezTo>
                  <a:cubicBezTo>
                    <a:pt x="102" y="14"/>
                    <a:pt x="103" y="16"/>
                    <a:pt x="105" y="18"/>
                  </a:cubicBezTo>
                  <a:cubicBezTo>
                    <a:pt x="106" y="19"/>
                    <a:pt x="107" y="20"/>
                    <a:pt x="108" y="21"/>
                  </a:cubicBezTo>
                  <a:cubicBezTo>
                    <a:pt x="106" y="24"/>
                    <a:pt x="104" y="27"/>
                    <a:pt x="102" y="32"/>
                  </a:cubicBezTo>
                  <a:cubicBezTo>
                    <a:pt x="102" y="33"/>
                    <a:pt x="102" y="35"/>
                    <a:pt x="102" y="36"/>
                  </a:cubicBezTo>
                  <a:cubicBezTo>
                    <a:pt x="103" y="37"/>
                    <a:pt x="105" y="37"/>
                    <a:pt x="108" y="37"/>
                  </a:cubicBezTo>
                  <a:cubicBezTo>
                    <a:pt x="108" y="39"/>
                    <a:pt x="109" y="40"/>
                    <a:pt x="109" y="42"/>
                  </a:cubicBezTo>
                  <a:cubicBezTo>
                    <a:pt x="110" y="43"/>
                    <a:pt x="110" y="43"/>
                    <a:pt x="111" y="44"/>
                  </a:cubicBezTo>
                  <a:cubicBezTo>
                    <a:pt x="113" y="44"/>
                    <a:pt x="116" y="43"/>
                    <a:pt x="119" y="43"/>
                  </a:cubicBezTo>
                  <a:cubicBezTo>
                    <a:pt x="121" y="45"/>
                    <a:pt x="121" y="49"/>
                    <a:pt x="121" y="54"/>
                  </a:cubicBezTo>
                  <a:cubicBezTo>
                    <a:pt x="121" y="55"/>
                    <a:pt x="120" y="56"/>
                    <a:pt x="118" y="57"/>
                  </a:cubicBezTo>
                  <a:cubicBezTo>
                    <a:pt x="118" y="58"/>
                    <a:pt x="116" y="58"/>
                    <a:pt x="115" y="58"/>
                  </a:cubicBezTo>
                  <a:cubicBezTo>
                    <a:pt x="115" y="61"/>
                    <a:pt x="115" y="64"/>
                    <a:pt x="114" y="66"/>
                  </a:cubicBezTo>
                  <a:cubicBezTo>
                    <a:pt x="114" y="68"/>
                    <a:pt x="113" y="69"/>
                    <a:pt x="112" y="71"/>
                  </a:cubicBezTo>
                  <a:cubicBezTo>
                    <a:pt x="111" y="71"/>
                    <a:pt x="109" y="72"/>
                    <a:pt x="109" y="74"/>
                  </a:cubicBezTo>
                  <a:cubicBezTo>
                    <a:pt x="105" y="74"/>
                    <a:pt x="102" y="83"/>
                    <a:pt x="99" y="85"/>
                  </a:cubicBezTo>
                  <a:cubicBezTo>
                    <a:pt x="99" y="86"/>
                    <a:pt x="96" y="87"/>
                    <a:pt x="96" y="87"/>
                  </a:cubicBezTo>
                  <a:cubicBezTo>
                    <a:pt x="94" y="89"/>
                    <a:pt x="91" y="91"/>
                    <a:pt x="90" y="92"/>
                  </a:cubicBezTo>
                  <a:cubicBezTo>
                    <a:pt x="90" y="93"/>
                    <a:pt x="90" y="93"/>
                    <a:pt x="90" y="93"/>
                  </a:cubicBezTo>
                  <a:cubicBezTo>
                    <a:pt x="89" y="93"/>
                    <a:pt x="89" y="93"/>
                    <a:pt x="89" y="93"/>
                  </a:cubicBezTo>
                  <a:cubicBezTo>
                    <a:pt x="89" y="94"/>
                    <a:pt x="89" y="94"/>
                    <a:pt x="89" y="94"/>
                  </a:cubicBezTo>
                  <a:cubicBezTo>
                    <a:pt x="87" y="94"/>
                    <a:pt x="85" y="97"/>
                    <a:pt x="84" y="99"/>
                  </a:cubicBezTo>
                  <a:cubicBezTo>
                    <a:pt x="83" y="101"/>
                    <a:pt x="82" y="103"/>
                    <a:pt x="81" y="105"/>
                  </a:cubicBezTo>
                  <a:cubicBezTo>
                    <a:pt x="77" y="106"/>
                    <a:pt x="75" y="107"/>
                    <a:pt x="73" y="109"/>
                  </a:cubicBezTo>
                  <a:cubicBezTo>
                    <a:pt x="71" y="109"/>
                    <a:pt x="71" y="109"/>
                    <a:pt x="70" y="109"/>
                  </a:cubicBezTo>
                  <a:cubicBezTo>
                    <a:pt x="70" y="108"/>
                    <a:pt x="70" y="107"/>
                    <a:pt x="70" y="106"/>
                  </a:cubicBezTo>
                  <a:cubicBezTo>
                    <a:pt x="69" y="106"/>
                    <a:pt x="69" y="105"/>
                    <a:pt x="68" y="105"/>
                  </a:cubicBezTo>
                  <a:cubicBezTo>
                    <a:pt x="66" y="105"/>
                    <a:pt x="66" y="104"/>
                    <a:pt x="65" y="104"/>
                  </a:cubicBezTo>
                  <a:cubicBezTo>
                    <a:pt x="64" y="100"/>
                    <a:pt x="62" y="100"/>
                    <a:pt x="60" y="101"/>
                  </a:cubicBezTo>
                  <a:cubicBezTo>
                    <a:pt x="59" y="103"/>
                    <a:pt x="59" y="104"/>
                    <a:pt x="59" y="105"/>
                  </a:cubicBezTo>
                  <a:cubicBezTo>
                    <a:pt x="55" y="106"/>
                    <a:pt x="51" y="106"/>
                    <a:pt x="47" y="106"/>
                  </a:cubicBezTo>
                  <a:cubicBezTo>
                    <a:pt x="45" y="106"/>
                    <a:pt x="42" y="105"/>
                    <a:pt x="39" y="105"/>
                  </a:cubicBezTo>
                  <a:cubicBezTo>
                    <a:pt x="37" y="104"/>
                    <a:pt x="36" y="104"/>
                    <a:pt x="34" y="104"/>
                  </a:cubicBezTo>
                  <a:cubicBezTo>
                    <a:pt x="32" y="102"/>
                    <a:pt x="31" y="101"/>
                    <a:pt x="29" y="99"/>
                  </a:cubicBezTo>
                  <a:cubicBezTo>
                    <a:pt x="29" y="97"/>
                    <a:pt x="28" y="96"/>
                    <a:pt x="27" y="95"/>
                  </a:cubicBezTo>
                  <a:cubicBezTo>
                    <a:pt x="27" y="95"/>
                    <a:pt x="27" y="95"/>
                    <a:pt x="27" y="95"/>
                  </a:cubicBezTo>
                  <a:cubicBezTo>
                    <a:pt x="25" y="91"/>
                    <a:pt x="27" y="90"/>
                    <a:pt x="28" y="87"/>
                  </a:cubicBezTo>
                  <a:cubicBezTo>
                    <a:pt x="28" y="86"/>
                    <a:pt x="28" y="84"/>
                    <a:pt x="28" y="83"/>
                  </a:cubicBezTo>
                  <a:cubicBezTo>
                    <a:pt x="27" y="82"/>
                    <a:pt x="25" y="81"/>
                    <a:pt x="24" y="80"/>
                  </a:cubicBezTo>
                  <a:cubicBezTo>
                    <a:pt x="24" y="79"/>
                    <a:pt x="24" y="79"/>
                    <a:pt x="24" y="79"/>
                  </a:cubicBezTo>
                  <a:cubicBezTo>
                    <a:pt x="17" y="79"/>
                    <a:pt x="13" y="79"/>
                    <a:pt x="9" y="78"/>
                  </a:cubicBezTo>
                  <a:cubicBezTo>
                    <a:pt x="8" y="78"/>
                    <a:pt x="7" y="77"/>
                    <a:pt x="5" y="77"/>
                  </a:cubicBezTo>
                  <a:cubicBezTo>
                    <a:pt x="5" y="74"/>
                    <a:pt x="4" y="73"/>
                    <a:pt x="4" y="71"/>
                  </a:cubicBezTo>
                  <a:cubicBezTo>
                    <a:pt x="5" y="71"/>
                    <a:pt x="7" y="71"/>
                    <a:pt x="9" y="71"/>
                  </a:cubicBezTo>
                  <a:cubicBezTo>
                    <a:pt x="11" y="71"/>
                    <a:pt x="13" y="68"/>
                    <a:pt x="15" y="67"/>
                  </a:cubicBezTo>
                  <a:cubicBezTo>
                    <a:pt x="17" y="63"/>
                    <a:pt x="17" y="60"/>
                    <a:pt x="15" y="58"/>
                  </a:cubicBezTo>
                  <a:cubicBezTo>
                    <a:pt x="14" y="58"/>
                    <a:pt x="12" y="58"/>
                    <a:pt x="11" y="58"/>
                  </a:cubicBezTo>
                  <a:cubicBezTo>
                    <a:pt x="7" y="55"/>
                    <a:pt x="4" y="54"/>
                    <a:pt x="0" y="53"/>
                  </a:cubicBezTo>
                  <a:close/>
                  <a:moveTo>
                    <a:pt x="89" y="131"/>
                  </a:moveTo>
                  <a:cubicBezTo>
                    <a:pt x="85" y="128"/>
                    <a:pt x="85" y="126"/>
                    <a:pt x="84" y="124"/>
                  </a:cubicBezTo>
                  <a:cubicBezTo>
                    <a:pt x="83" y="120"/>
                    <a:pt x="81" y="118"/>
                    <a:pt x="80" y="116"/>
                  </a:cubicBezTo>
                  <a:cubicBezTo>
                    <a:pt x="80" y="111"/>
                    <a:pt x="80" y="112"/>
                    <a:pt x="83" y="109"/>
                  </a:cubicBezTo>
                  <a:cubicBezTo>
                    <a:pt x="84" y="101"/>
                    <a:pt x="84" y="100"/>
                    <a:pt x="91" y="94"/>
                  </a:cubicBezTo>
                  <a:cubicBezTo>
                    <a:pt x="95" y="91"/>
                    <a:pt x="98" y="88"/>
                    <a:pt x="102" y="85"/>
                  </a:cubicBezTo>
                  <a:cubicBezTo>
                    <a:pt x="105" y="81"/>
                    <a:pt x="108" y="78"/>
                    <a:pt x="112" y="73"/>
                  </a:cubicBezTo>
                  <a:cubicBezTo>
                    <a:pt x="115" y="71"/>
                    <a:pt x="115" y="69"/>
                    <a:pt x="116" y="66"/>
                  </a:cubicBezTo>
                  <a:cubicBezTo>
                    <a:pt x="116" y="58"/>
                    <a:pt x="119" y="60"/>
                    <a:pt x="123" y="55"/>
                  </a:cubicBezTo>
                  <a:cubicBezTo>
                    <a:pt x="123" y="52"/>
                    <a:pt x="123" y="47"/>
                    <a:pt x="123" y="44"/>
                  </a:cubicBezTo>
                  <a:cubicBezTo>
                    <a:pt x="125" y="42"/>
                    <a:pt x="125" y="39"/>
                    <a:pt x="126" y="37"/>
                  </a:cubicBezTo>
                  <a:cubicBezTo>
                    <a:pt x="126" y="35"/>
                    <a:pt x="127" y="34"/>
                    <a:pt x="128" y="33"/>
                  </a:cubicBezTo>
                  <a:cubicBezTo>
                    <a:pt x="129" y="33"/>
                    <a:pt x="130" y="33"/>
                    <a:pt x="131" y="33"/>
                  </a:cubicBezTo>
                  <a:cubicBezTo>
                    <a:pt x="133" y="34"/>
                    <a:pt x="135" y="36"/>
                    <a:pt x="137" y="38"/>
                  </a:cubicBezTo>
                  <a:cubicBezTo>
                    <a:pt x="138" y="38"/>
                    <a:pt x="139" y="38"/>
                    <a:pt x="140" y="38"/>
                  </a:cubicBezTo>
                  <a:cubicBezTo>
                    <a:pt x="143" y="36"/>
                    <a:pt x="143" y="33"/>
                    <a:pt x="143" y="32"/>
                  </a:cubicBezTo>
                  <a:cubicBezTo>
                    <a:pt x="142" y="31"/>
                    <a:pt x="139" y="29"/>
                    <a:pt x="138" y="27"/>
                  </a:cubicBezTo>
                  <a:cubicBezTo>
                    <a:pt x="139" y="27"/>
                    <a:pt x="139" y="27"/>
                    <a:pt x="139" y="27"/>
                  </a:cubicBezTo>
                  <a:cubicBezTo>
                    <a:pt x="146" y="27"/>
                    <a:pt x="151" y="27"/>
                    <a:pt x="156" y="27"/>
                  </a:cubicBezTo>
                  <a:cubicBezTo>
                    <a:pt x="158" y="29"/>
                    <a:pt x="164" y="29"/>
                    <a:pt x="168" y="25"/>
                  </a:cubicBezTo>
                  <a:cubicBezTo>
                    <a:pt x="169" y="25"/>
                    <a:pt x="169" y="25"/>
                    <a:pt x="170" y="25"/>
                  </a:cubicBezTo>
                  <a:cubicBezTo>
                    <a:pt x="170" y="27"/>
                    <a:pt x="170" y="29"/>
                    <a:pt x="170" y="30"/>
                  </a:cubicBezTo>
                  <a:cubicBezTo>
                    <a:pt x="168" y="32"/>
                    <a:pt x="164" y="35"/>
                    <a:pt x="162" y="38"/>
                  </a:cubicBezTo>
                  <a:cubicBezTo>
                    <a:pt x="162" y="42"/>
                    <a:pt x="163" y="43"/>
                    <a:pt x="171" y="43"/>
                  </a:cubicBezTo>
                  <a:cubicBezTo>
                    <a:pt x="174" y="41"/>
                    <a:pt x="177" y="40"/>
                    <a:pt x="181" y="39"/>
                  </a:cubicBezTo>
                  <a:cubicBezTo>
                    <a:pt x="182" y="39"/>
                    <a:pt x="183" y="39"/>
                    <a:pt x="184" y="39"/>
                  </a:cubicBezTo>
                  <a:cubicBezTo>
                    <a:pt x="184" y="39"/>
                    <a:pt x="185" y="40"/>
                    <a:pt x="186" y="40"/>
                  </a:cubicBezTo>
                  <a:cubicBezTo>
                    <a:pt x="192" y="40"/>
                    <a:pt x="195" y="33"/>
                    <a:pt x="203" y="36"/>
                  </a:cubicBezTo>
                  <a:cubicBezTo>
                    <a:pt x="205" y="38"/>
                    <a:pt x="206" y="40"/>
                    <a:pt x="208" y="42"/>
                  </a:cubicBezTo>
                  <a:cubicBezTo>
                    <a:pt x="210" y="45"/>
                    <a:pt x="213" y="48"/>
                    <a:pt x="216" y="53"/>
                  </a:cubicBezTo>
                  <a:cubicBezTo>
                    <a:pt x="216" y="54"/>
                    <a:pt x="216" y="54"/>
                    <a:pt x="216" y="55"/>
                  </a:cubicBezTo>
                  <a:cubicBezTo>
                    <a:pt x="212" y="55"/>
                    <a:pt x="212" y="56"/>
                    <a:pt x="210" y="57"/>
                  </a:cubicBezTo>
                  <a:cubicBezTo>
                    <a:pt x="208" y="59"/>
                    <a:pt x="203" y="60"/>
                    <a:pt x="206" y="65"/>
                  </a:cubicBezTo>
                  <a:cubicBezTo>
                    <a:pt x="206" y="65"/>
                    <a:pt x="206" y="65"/>
                    <a:pt x="206" y="66"/>
                  </a:cubicBezTo>
                  <a:cubicBezTo>
                    <a:pt x="201" y="68"/>
                    <a:pt x="195" y="72"/>
                    <a:pt x="189" y="76"/>
                  </a:cubicBezTo>
                  <a:cubicBezTo>
                    <a:pt x="189" y="76"/>
                    <a:pt x="188" y="77"/>
                    <a:pt x="187" y="78"/>
                  </a:cubicBezTo>
                  <a:cubicBezTo>
                    <a:pt x="185" y="78"/>
                    <a:pt x="184" y="77"/>
                    <a:pt x="184" y="77"/>
                  </a:cubicBezTo>
                  <a:cubicBezTo>
                    <a:pt x="183" y="77"/>
                    <a:pt x="182" y="77"/>
                    <a:pt x="181" y="77"/>
                  </a:cubicBezTo>
                  <a:cubicBezTo>
                    <a:pt x="180" y="77"/>
                    <a:pt x="179" y="78"/>
                    <a:pt x="179" y="79"/>
                  </a:cubicBezTo>
                  <a:cubicBezTo>
                    <a:pt x="178" y="79"/>
                    <a:pt x="177" y="79"/>
                    <a:pt x="177" y="79"/>
                  </a:cubicBezTo>
                  <a:cubicBezTo>
                    <a:pt x="174" y="76"/>
                    <a:pt x="173" y="77"/>
                    <a:pt x="171" y="77"/>
                  </a:cubicBezTo>
                  <a:cubicBezTo>
                    <a:pt x="171" y="79"/>
                    <a:pt x="171" y="80"/>
                    <a:pt x="171" y="82"/>
                  </a:cubicBezTo>
                  <a:cubicBezTo>
                    <a:pt x="169" y="84"/>
                    <a:pt x="167" y="81"/>
                    <a:pt x="165" y="86"/>
                  </a:cubicBezTo>
                  <a:cubicBezTo>
                    <a:pt x="161" y="86"/>
                    <a:pt x="162" y="85"/>
                    <a:pt x="161" y="83"/>
                  </a:cubicBezTo>
                  <a:cubicBezTo>
                    <a:pt x="160" y="83"/>
                    <a:pt x="160" y="83"/>
                    <a:pt x="160" y="83"/>
                  </a:cubicBezTo>
                  <a:cubicBezTo>
                    <a:pt x="158" y="81"/>
                    <a:pt x="157" y="80"/>
                    <a:pt x="155" y="79"/>
                  </a:cubicBezTo>
                  <a:cubicBezTo>
                    <a:pt x="155" y="79"/>
                    <a:pt x="154" y="79"/>
                    <a:pt x="153" y="79"/>
                  </a:cubicBezTo>
                  <a:cubicBezTo>
                    <a:pt x="152" y="81"/>
                    <a:pt x="152" y="81"/>
                    <a:pt x="151" y="83"/>
                  </a:cubicBezTo>
                  <a:cubicBezTo>
                    <a:pt x="150" y="85"/>
                    <a:pt x="148" y="87"/>
                    <a:pt x="147" y="89"/>
                  </a:cubicBezTo>
                  <a:cubicBezTo>
                    <a:pt x="143" y="91"/>
                    <a:pt x="143" y="91"/>
                    <a:pt x="140" y="94"/>
                  </a:cubicBezTo>
                  <a:cubicBezTo>
                    <a:pt x="139" y="94"/>
                    <a:pt x="138" y="95"/>
                    <a:pt x="136" y="95"/>
                  </a:cubicBezTo>
                  <a:cubicBezTo>
                    <a:pt x="135" y="96"/>
                    <a:pt x="134" y="97"/>
                    <a:pt x="133" y="99"/>
                  </a:cubicBezTo>
                  <a:cubicBezTo>
                    <a:pt x="128" y="99"/>
                    <a:pt x="127" y="99"/>
                    <a:pt x="125" y="101"/>
                  </a:cubicBezTo>
                  <a:cubicBezTo>
                    <a:pt x="125" y="101"/>
                    <a:pt x="125" y="102"/>
                    <a:pt x="124" y="103"/>
                  </a:cubicBezTo>
                  <a:cubicBezTo>
                    <a:pt x="124" y="103"/>
                    <a:pt x="123" y="103"/>
                    <a:pt x="122" y="103"/>
                  </a:cubicBezTo>
                  <a:cubicBezTo>
                    <a:pt x="118" y="101"/>
                    <a:pt x="118" y="102"/>
                    <a:pt x="114" y="103"/>
                  </a:cubicBezTo>
                  <a:cubicBezTo>
                    <a:pt x="110" y="104"/>
                    <a:pt x="107" y="105"/>
                    <a:pt x="104" y="106"/>
                  </a:cubicBezTo>
                  <a:cubicBezTo>
                    <a:pt x="99" y="107"/>
                    <a:pt x="97" y="107"/>
                    <a:pt x="94" y="110"/>
                  </a:cubicBezTo>
                  <a:cubicBezTo>
                    <a:pt x="94" y="112"/>
                    <a:pt x="93" y="113"/>
                    <a:pt x="93" y="114"/>
                  </a:cubicBezTo>
                  <a:cubicBezTo>
                    <a:pt x="89" y="116"/>
                    <a:pt x="88" y="116"/>
                    <a:pt x="88" y="120"/>
                  </a:cubicBezTo>
                  <a:cubicBezTo>
                    <a:pt x="90" y="122"/>
                    <a:pt x="95" y="125"/>
                    <a:pt x="95" y="129"/>
                  </a:cubicBezTo>
                  <a:cubicBezTo>
                    <a:pt x="93" y="130"/>
                    <a:pt x="90" y="131"/>
                    <a:pt x="89" y="131"/>
                  </a:cubicBezTo>
                  <a:close/>
                  <a:moveTo>
                    <a:pt x="283" y="82"/>
                  </a:moveTo>
                  <a:cubicBezTo>
                    <a:pt x="281" y="79"/>
                    <a:pt x="280" y="77"/>
                    <a:pt x="278" y="74"/>
                  </a:cubicBezTo>
                  <a:cubicBezTo>
                    <a:pt x="277" y="73"/>
                    <a:pt x="276" y="73"/>
                    <a:pt x="275" y="73"/>
                  </a:cubicBezTo>
                  <a:cubicBezTo>
                    <a:pt x="274" y="69"/>
                    <a:pt x="272" y="66"/>
                    <a:pt x="271" y="65"/>
                  </a:cubicBezTo>
                  <a:cubicBezTo>
                    <a:pt x="270" y="64"/>
                    <a:pt x="270" y="63"/>
                    <a:pt x="270" y="61"/>
                  </a:cubicBezTo>
                  <a:cubicBezTo>
                    <a:pt x="271" y="58"/>
                    <a:pt x="272" y="55"/>
                    <a:pt x="272" y="52"/>
                  </a:cubicBezTo>
                  <a:cubicBezTo>
                    <a:pt x="270" y="44"/>
                    <a:pt x="273" y="43"/>
                    <a:pt x="276" y="39"/>
                  </a:cubicBezTo>
                  <a:cubicBezTo>
                    <a:pt x="276" y="37"/>
                    <a:pt x="276" y="35"/>
                    <a:pt x="277" y="33"/>
                  </a:cubicBezTo>
                  <a:cubicBezTo>
                    <a:pt x="279" y="26"/>
                    <a:pt x="280" y="23"/>
                    <a:pt x="284" y="19"/>
                  </a:cubicBezTo>
                  <a:cubicBezTo>
                    <a:pt x="286" y="17"/>
                    <a:pt x="288" y="16"/>
                    <a:pt x="291" y="14"/>
                  </a:cubicBezTo>
                  <a:cubicBezTo>
                    <a:pt x="293" y="14"/>
                    <a:pt x="294" y="14"/>
                    <a:pt x="296" y="14"/>
                  </a:cubicBezTo>
                  <a:cubicBezTo>
                    <a:pt x="296" y="15"/>
                    <a:pt x="298" y="19"/>
                    <a:pt x="297" y="21"/>
                  </a:cubicBezTo>
                  <a:cubicBezTo>
                    <a:pt x="294" y="26"/>
                    <a:pt x="296" y="36"/>
                    <a:pt x="296" y="44"/>
                  </a:cubicBezTo>
                  <a:cubicBezTo>
                    <a:pt x="294" y="49"/>
                    <a:pt x="291" y="56"/>
                    <a:pt x="287" y="61"/>
                  </a:cubicBezTo>
                  <a:cubicBezTo>
                    <a:pt x="287" y="62"/>
                    <a:pt x="287" y="63"/>
                    <a:pt x="286" y="64"/>
                  </a:cubicBezTo>
                  <a:cubicBezTo>
                    <a:pt x="286" y="69"/>
                    <a:pt x="285" y="76"/>
                    <a:pt x="285" y="81"/>
                  </a:cubicBezTo>
                  <a:cubicBezTo>
                    <a:pt x="284" y="81"/>
                    <a:pt x="283" y="82"/>
                    <a:pt x="283" y="82"/>
                  </a:cubicBezTo>
                  <a:close/>
                </a:path>
              </a:pathLst>
            </a:custGeom>
            <a:solidFill>
              <a:schemeClr val="accent2">
                <a:alpha val="10000"/>
              </a:schemeClr>
            </a:solidFill>
            <a:ln w="7">
              <a:noFill/>
            </a:ln>
          </p:spPr>
          <p:txBody>
            <a:bodyPr/>
            <a:lstStyle/>
            <a:p>
              <a:pPr>
                <a:defRPr/>
              </a:pPr>
              <a:endParaRPr lang="zh-CN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434" name="Freeform 72">
              <a:extLst>
                <a:ext uri="{FF2B5EF4-FFF2-40B4-BE49-F238E27FC236}">
                  <a16:creationId xmlns:a16="http://schemas.microsoft.com/office/drawing/2014/main" id="{2CCA59AC-A4AE-48D3-8095-DA1592C02476}"/>
                </a:ext>
              </a:extLst>
            </p:cNvPr>
            <p:cNvSpPr/>
            <p:nvPr/>
          </p:nvSpPr>
          <p:spPr>
            <a:xfrm>
              <a:off x="8511024" y="4800478"/>
              <a:ext cx="281798" cy="455054"/>
            </a:xfrm>
            <a:custGeom>
              <a:avLst/>
              <a:gdLst>
                <a:gd name="txL" fmla="*/ 0 w 273"/>
                <a:gd name="txT" fmla="*/ 0 h 447"/>
                <a:gd name="txR" fmla="*/ 273 w 273"/>
                <a:gd name="txB" fmla="*/ 447 h 447"/>
              </a:gdLst>
              <a:ahLst/>
              <a:cxnLst>
                <a:cxn ang="0">
                  <a:pos x="25" y="168"/>
                </a:cxn>
                <a:cxn ang="0">
                  <a:pos x="5" y="359"/>
                </a:cxn>
                <a:cxn ang="0">
                  <a:pos x="110" y="415"/>
                </a:cxn>
                <a:cxn ang="0">
                  <a:pos x="218" y="147"/>
                </a:cxn>
                <a:cxn ang="0">
                  <a:pos x="262" y="0"/>
                </a:cxn>
              </a:cxnLst>
              <a:rect l="txL" t="txT" r="txR" b="txB"/>
              <a:pathLst>
                <a:path w="273" h="447">
                  <a:moveTo>
                    <a:pt x="25" y="168"/>
                  </a:moveTo>
                  <a:cubicBezTo>
                    <a:pt x="85" y="287"/>
                    <a:pt x="11" y="300"/>
                    <a:pt x="5" y="359"/>
                  </a:cubicBezTo>
                  <a:cubicBezTo>
                    <a:pt x="0" y="380"/>
                    <a:pt x="15" y="447"/>
                    <a:pt x="110" y="415"/>
                  </a:cubicBezTo>
                  <a:cubicBezTo>
                    <a:pt x="237" y="320"/>
                    <a:pt x="208" y="234"/>
                    <a:pt x="218" y="147"/>
                  </a:cubicBezTo>
                  <a:cubicBezTo>
                    <a:pt x="233" y="68"/>
                    <a:pt x="273" y="78"/>
                    <a:pt x="262" y="0"/>
                  </a:cubicBezTo>
                </a:path>
              </a:pathLst>
            </a:custGeom>
            <a:noFill/>
            <a:ln w="7">
              <a:solidFill>
                <a:schemeClr val="accent2">
                  <a:alpha val="30000"/>
                </a:schemeClr>
              </a:solidFill>
              <a:prstDash val="dash"/>
            </a:ln>
          </p:spPr>
          <p:txBody>
            <a:bodyPr/>
            <a:lstStyle/>
            <a:p>
              <a:pPr>
                <a:defRPr/>
              </a:pPr>
              <a:endParaRPr lang="zh-CN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435" name="矩形 434">
              <a:extLst>
                <a:ext uri="{FF2B5EF4-FFF2-40B4-BE49-F238E27FC236}">
                  <a16:creationId xmlns:a16="http://schemas.microsoft.com/office/drawing/2014/main" id="{744A9AAD-82A8-4D05-9A99-F6B616E85819}"/>
                </a:ext>
              </a:extLst>
            </p:cNvPr>
            <p:cNvSpPr/>
            <p:nvPr/>
          </p:nvSpPr>
          <p:spPr>
            <a:xfrm>
              <a:off x="8464058" y="4778401"/>
              <a:ext cx="338653" cy="477131"/>
            </a:xfrm>
            <a:prstGeom prst="rect">
              <a:avLst/>
            </a:prstGeom>
            <a:noFill/>
            <a:ln w="3175">
              <a:solidFill>
                <a:schemeClr val="accent2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" name="椭圆 1">
            <a:extLst>
              <a:ext uri="{FF2B5EF4-FFF2-40B4-BE49-F238E27FC236}">
                <a16:creationId xmlns:a16="http://schemas.microsoft.com/office/drawing/2014/main" id="{B4C63C60-CF60-4E80-BFF1-A5DA65121007}"/>
              </a:ext>
            </a:extLst>
          </p:cNvPr>
          <p:cNvSpPr/>
          <p:nvPr/>
        </p:nvSpPr>
        <p:spPr>
          <a:xfrm>
            <a:off x="4702450" y="3514061"/>
            <a:ext cx="78872" cy="78872"/>
          </a:xfrm>
          <a:prstGeom prst="ellipse">
            <a:avLst/>
          </a:prstGeom>
          <a:solidFill>
            <a:schemeClr val="accent2"/>
          </a:solidFill>
          <a:ln w="63500">
            <a:solidFill>
              <a:schemeClr val="accent2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7" name="椭圆 436">
            <a:extLst>
              <a:ext uri="{FF2B5EF4-FFF2-40B4-BE49-F238E27FC236}">
                <a16:creationId xmlns:a16="http://schemas.microsoft.com/office/drawing/2014/main" id="{3DA89E35-CD5D-4C6D-B916-26C657481623}"/>
              </a:ext>
            </a:extLst>
          </p:cNvPr>
          <p:cNvSpPr/>
          <p:nvPr/>
        </p:nvSpPr>
        <p:spPr>
          <a:xfrm>
            <a:off x="4372293" y="4354249"/>
            <a:ext cx="78872" cy="78872"/>
          </a:xfrm>
          <a:prstGeom prst="ellipse">
            <a:avLst/>
          </a:prstGeom>
          <a:solidFill>
            <a:schemeClr val="accent2"/>
          </a:solidFill>
          <a:ln w="63500">
            <a:solidFill>
              <a:schemeClr val="accent2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8" name="椭圆 437">
            <a:extLst>
              <a:ext uri="{FF2B5EF4-FFF2-40B4-BE49-F238E27FC236}">
                <a16:creationId xmlns:a16="http://schemas.microsoft.com/office/drawing/2014/main" id="{68EA42E1-D63F-4C21-AFBE-834128C33981}"/>
              </a:ext>
            </a:extLst>
          </p:cNvPr>
          <p:cNvSpPr/>
          <p:nvPr/>
        </p:nvSpPr>
        <p:spPr>
          <a:xfrm>
            <a:off x="4392423" y="5595560"/>
            <a:ext cx="78872" cy="78872"/>
          </a:xfrm>
          <a:prstGeom prst="ellipse">
            <a:avLst/>
          </a:prstGeom>
          <a:solidFill>
            <a:schemeClr val="accent2"/>
          </a:solidFill>
          <a:ln w="63500">
            <a:solidFill>
              <a:schemeClr val="accent2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9" name="椭圆 438">
            <a:extLst>
              <a:ext uri="{FF2B5EF4-FFF2-40B4-BE49-F238E27FC236}">
                <a16:creationId xmlns:a16="http://schemas.microsoft.com/office/drawing/2014/main" id="{D3C19D19-7743-4FC2-8C98-E4B2B9C275B2}"/>
              </a:ext>
            </a:extLst>
          </p:cNvPr>
          <p:cNvSpPr/>
          <p:nvPr/>
        </p:nvSpPr>
        <p:spPr>
          <a:xfrm>
            <a:off x="3629387" y="3889190"/>
            <a:ext cx="78872" cy="78872"/>
          </a:xfrm>
          <a:prstGeom prst="ellipse">
            <a:avLst/>
          </a:prstGeom>
          <a:solidFill>
            <a:schemeClr val="accent2"/>
          </a:solidFill>
          <a:ln w="63500">
            <a:solidFill>
              <a:schemeClr val="accent2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0" name="椭圆 439">
            <a:extLst>
              <a:ext uri="{FF2B5EF4-FFF2-40B4-BE49-F238E27FC236}">
                <a16:creationId xmlns:a16="http://schemas.microsoft.com/office/drawing/2014/main" id="{B8232646-C020-4C68-904B-AC2B21C8AD97}"/>
              </a:ext>
            </a:extLst>
          </p:cNvPr>
          <p:cNvSpPr/>
          <p:nvPr/>
        </p:nvSpPr>
        <p:spPr>
          <a:xfrm>
            <a:off x="3294672" y="4705511"/>
            <a:ext cx="78872" cy="78872"/>
          </a:xfrm>
          <a:prstGeom prst="ellipse">
            <a:avLst/>
          </a:prstGeom>
          <a:solidFill>
            <a:schemeClr val="accent2"/>
          </a:solidFill>
          <a:ln w="63500">
            <a:solidFill>
              <a:schemeClr val="accent2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1" name="椭圆 440">
            <a:extLst>
              <a:ext uri="{FF2B5EF4-FFF2-40B4-BE49-F238E27FC236}">
                <a16:creationId xmlns:a16="http://schemas.microsoft.com/office/drawing/2014/main" id="{4CA936D3-6FF2-4C91-8282-A7220253EA1A}"/>
              </a:ext>
            </a:extLst>
          </p:cNvPr>
          <p:cNvSpPr/>
          <p:nvPr/>
        </p:nvSpPr>
        <p:spPr>
          <a:xfrm>
            <a:off x="5150568" y="4922108"/>
            <a:ext cx="78872" cy="78872"/>
          </a:xfrm>
          <a:prstGeom prst="ellipse">
            <a:avLst/>
          </a:prstGeom>
          <a:solidFill>
            <a:schemeClr val="accent2"/>
          </a:solidFill>
          <a:ln w="63500">
            <a:solidFill>
              <a:schemeClr val="accent2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2" name="椭圆 441">
            <a:extLst>
              <a:ext uri="{FF2B5EF4-FFF2-40B4-BE49-F238E27FC236}">
                <a16:creationId xmlns:a16="http://schemas.microsoft.com/office/drawing/2014/main" id="{5AA94878-E2E9-40E6-AABA-F678FA862D63}"/>
              </a:ext>
            </a:extLst>
          </p:cNvPr>
          <p:cNvSpPr/>
          <p:nvPr/>
        </p:nvSpPr>
        <p:spPr>
          <a:xfrm>
            <a:off x="4636423" y="5079555"/>
            <a:ext cx="78872" cy="78872"/>
          </a:xfrm>
          <a:prstGeom prst="ellipse">
            <a:avLst/>
          </a:prstGeom>
          <a:solidFill>
            <a:schemeClr val="accent2"/>
          </a:solidFill>
          <a:ln w="63500">
            <a:solidFill>
              <a:schemeClr val="accent2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3" name="椭圆 442">
            <a:extLst>
              <a:ext uri="{FF2B5EF4-FFF2-40B4-BE49-F238E27FC236}">
                <a16:creationId xmlns:a16="http://schemas.microsoft.com/office/drawing/2014/main" id="{78E5F5C1-BD38-4863-B50F-AB87EDA9CB81}"/>
              </a:ext>
            </a:extLst>
          </p:cNvPr>
          <p:cNvSpPr/>
          <p:nvPr/>
        </p:nvSpPr>
        <p:spPr>
          <a:xfrm>
            <a:off x="1567380" y="3474625"/>
            <a:ext cx="78872" cy="78872"/>
          </a:xfrm>
          <a:prstGeom prst="ellipse">
            <a:avLst/>
          </a:prstGeom>
          <a:solidFill>
            <a:schemeClr val="accent2"/>
          </a:solidFill>
          <a:ln w="63500">
            <a:solidFill>
              <a:schemeClr val="accent2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4" name="椭圆 443">
            <a:extLst>
              <a:ext uri="{FF2B5EF4-FFF2-40B4-BE49-F238E27FC236}">
                <a16:creationId xmlns:a16="http://schemas.microsoft.com/office/drawing/2014/main" id="{24059768-76A9-4F66-ABBB-50F0CED02A93}"/>
              </a:ext>
            </a:extLst>
          </p:cNvPr>
          <p:cNvSpPr/>
          <p:nvPr/>
        </p:nvSpPr>
        <p:spPr>
          <a:xfrm>
            <a:off x="3738973" y="5233454"/>
            <a:ext cx="78872" cy="78872"/>
          </a:xfrm>
          <a:prstGeom prst="ellipse">
            <a:avLst/>
          </a:prstGeom>
          <a:solidFill>
            <a:schemeClr val="accent2"/>
          </a:solidFill>
          <a:ln w="63500">
            <a:solidFill>
              <a:schemeClr val="accent2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67637ABC-4943-477F-B40D-E3F0B1674605}"/>
              </a:ext>
            </a:extLst>
          </p:cNvPr>
          <p:cNvGrpSpPr/>
          <p:nvPr/>
        </p:nvGrpSpPr>
        <p:grpSpPr>
          <a:xfrm>
            <a:off x="7470426" y="1721627"/>
            <a:ext cx="4129445" cy="1085937"/>
            <a:chOff x="7292626" y="1848627"/>
            <a:chExt cx="4129445" cy="1085937"/>
          </a:xfrm>
        </p:grpSpPr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E21AB510-0FDB-491A-83BE-9C3F82919AE6}"/>
                </a:ext>
              </a:extLst>
            </p:cNvPr>
            <p:cNvSpPr txBox="1"/>
            <p:nvPr/>
          </p:nvSpPr>
          <p:spPr>
            <a:xfrm>
              <a:off x="7292626" y="1848627"/>
              <a:ext cx="21590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spc="300" dirty="0">
                  <a:solidFill>
                    <a:schemeClr val="accent2"/>
                  </a:solidFill>
                  <a:latin typeface="+mj-ea"/>
                  <a:ea typeface="+mj-ea"/>
                </a:rPr>
                <a:t>输入小标题</a:t>
              </a:r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FC7E3345-5722-4C90-8D5C-45E3B1F03A6D}"/>
                </a:ext>
              </a:extLst>
            </p:cNvPr>
            <p:cNvSpPr txBox="1"/>
            <p:nvPr/>
          </p:nvSpPr>
          <p:spPr>
            <a:xfrm>
              <a:off x="7292626" y="2232449"/>
              <a:ext cx="4129445" cy="7021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600" dirty="0">
                  <a:solidFill>
                    <a:schemeClr val="bg1"/>
                  </a:solidFill>
                </a:rPr>
                <a:t>在这里输入你的正文内容，在这里输入你的正文内容在这里输入你的正文内容</a:t>
              </a:r>
            </a:p>
          </p:txBody>
        </p:sp>
      </p:grp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D9A08D4F-23B0-4BCB-B91C-4F9433261973}"/>
              </a:ext>
            </a:extLst>
          </p:cNvPr>
          <p:cNvCxnSpPr/>
          <p:nvPr/>
        </p:nvCxnSpPr>
        <p:spPr>
          <a:xfrm>
            <a:off x="7546626" y="3107196"/>
            <a:ext cx="3784600" cy="0"/>
          </a:xfrm>
          <a:prstGeom prst="line">
            <a:avLst/>
          </a:prstGeom>
          <a:ln w="6350">
            <a:gradFill flip="none" rotWithShape="1">
              <a:gsLst>
                <a:gs pos="100000">
                  <a:schemeClr val="accent2">
                    <a:alpha val="70000"/>
                  </a:schemeClr>
                </a:gs>
                <a:gs pos="0">
                  <a:schemeClr val="accent2">
                    <a:alpha val="0"/>
                  </a:schemeClr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5" name="直接连接符 454">
            <a:extLst>
              <a:ext uri="{FF2B5EF4-FFF2-40B4-BE49-F238E27FC236}">
                <a16:creationId xmlns:a16="http://schemas.microsoft.com/office/drawing/2014/main" id="{D54098EA-E243-466F-B765-74BBFB8618D3}"/>
              </a:ext>
            </a:extLst>
          </p:cNvPr>
          <p:cNvCxnSpPr/>
          <p:nvPr/>
        </p:nvCxnSpPr>
        <p:spPr>
          <a:xfrm>
            <a:off x="7546626" y="4792397"/>
            <a:ext cx="3784600" cy="0"/>
          </a:xfrm>
          <a:prstGeom prst="line">
            <a:avLst/>
          </a:prstGeom>
          <a:ln w="6350">
            <a:gradFill flip="none" rotWithShape="1">
              <a:gsLst>
                <a:gs pos="100000">
                  <a:schemeClr val="accent2">
                    <a:alpha val="70000"/>
                  </a:schemeClr>
                </a:gs>
                <a:gs pos="0">
                  <a:schemeClr val="accent2">
                    <a:alpha val="0"/>
                  </a:schemeClr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6" name="组合 455">
            <a:extLst>
              <a:ext uri="{FF2B5EF4-FFF2-40B4-BE49-F238E27FC236}">
                <a16:creationId xmlns:a16="http://schemas.microsoft.com/office/drawing/2014/main" id="{E0B8B73E-8BF9-45CE-BBA5-6324D427C04B}"/>
              </a:ext>
            </a:extLst>
          </p:cNvPr>
          <p:cNvGrpSpPr/>
          <p:nvPr/>
        </p:nvGrpSpPr>
        <p:grpSpPr>
          <a:xfrm>
            <a:off x="7470426" y="3406828"/>
            <a:ext cx="4129445" cy="1085937"/>
            <a:chOff x="7292626" y="1848627"/>
            <a:chExt cx="4129445" cy="1085937"/>
          </a:xfrm>
        </p:grpSpPr>
        <p:sp>
          <p:nvSpPr>
            <p:cNvPr id="457" name="文本框 456">
              <a:extLst>
                <a:ext uri="{FF2B5EF4-FFF2-40B4-BE49-F238E27FC236}">
                  <a16:creationId xmlns:a16="http://schemas.microsoft.com/office/drawing/2014/main" id="{4B0A6315-91D7-4ABC-8A30-5F75626FBAC7}"/>
                </a:ext>
              </a:extLst>
            </p:cNvPr>
            <p:cNvSpPr txBox="1"/>
            <p:nvPr/>
          </p:nvSpPr>
          <p:spPr>
            <a:xfrm>
              <a:off x="7292626" y="1848627"/>
              <a:ext cx="21590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spc="300" dirty="0">
                  <a:solidFill>
                    <a:schemeClr val="accent2"/>
                  </a:solidFill>
                  <a:latin typeface="+mj-ea"/>
                  <a:ea typeface="+mj-ea"/>
                </a:rPr>
                <a:t>输入小标题</a:t>
              </a:r>
            </a:p>
          </p:txBody>
        </p:sp>
        <p:sp>
          <p:nvSpPr>
            <p:cNvPr id="458" name="文本框 457">
              <a:extLst>
                <a:ext uri="{FF2B5EF4-FFF2-40B4-BE49-F238E27FC236}">
                  <a16:creationId xmlns:a16="http://schemas.microsoft.com/office/drawing/2014/main" id="{AF633D88-A708-42CE-9C2C-1497881FE681}"/>
                </a:ext>
              </a:extLst>
            </p:cNvPr>
            <p:cNvSpPr txBox="1"/>
            <p:nvPr/>
          </p:nvSpPr>
          <p:spPr>
            <a:xfrm>
              <a:off x="7292626" y="2232449"/>
              <a:ext cx="4129445" cy="7021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600" dirty="0">
                  <a:solidFill>
                    <a:schemeClr val="bg1"/>
                  </a:solidFill>
                </a:rPr>
                <a:t>在这里输入你的正文内容，在这里输入你的正文内容在这里输入你的正文内容</a:t>
              </a:r>
            </a:p>
          </p:txBody>
        </p:sp>
      </p:grpSp>
      <p:grpSp>
        <p:nvGrpSpPr>
          <p:cNvPr id="459" name="组合 458">
            <a:extLst>
              <a:ext uri="{FF2B5EF4-FFF2-40B4-BE49-F238E27FC236}">
                <a16:creationId xmlns:a16="http://schemas.microsoft.com/office/drawing/2014/main" id="{54352DAC-386A-45F2-8CF1-1012FF70DACB}"/>
              </a:ext>
            </a:extLst>
          </p:cNvPr>
          <p:cNvGrpSpPr/>
          <p:nvPr/>
        </p:nvGrpSpPr>
        <p:grpSpPr>
          <a:xfrm>
            <a:off x="7470426" y="5092027"/>
            <a:ext cx="4129445" cy="1085937"/>
            <a:chOff x="7292626" y="1848627"/>
            <a:chExt cx="4129445" cy="1085937"/>
          </a:xfrm>
        </p:grpSpPr>
        <p:sp>
          <p:nvSpPr>
            <p:cNvPr id="460" name="文本框 459">
              <a:extLst>
                <a:ext uri="{FF2B5EF4-FFF2-40B4-BE49-F238E27FC236}">
                  <a16:creationId xmlns:a16="http://schemas.microsoft.com/office/drawing/2014/main" id="{9626FBDA-D848-4048-A4A0-ACECBBD18E89}"/>
                </a:ext>
              </a:extLst>
            </p:cNvPr>
            <p:cNvSpPr txBox="1"/>
            <p:nvPr/>
          </p:nvSpPr>
          <p:spPr>
            <a:xfrm>
              <a:off x="7292626" y="1848627"/>
              <a:ext cx="21590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spc="300" dirty="0">
                  <a:solidFill>
                    <a:schemeClr val="accent2"/>
                  </a:solidFill>
                  <a:latin typeface="+mj-ea"/>
                  <a:ea typeface="+mj-ea"/>
                </a:rPr>
                <a:t>输入小标题</a:t>
              </a:r>
            </a:p>
          </p:txBody>
        </p:sp>
        <p:sp>
          <p:nvSpPr>
            <p:cNvPr id="461" name="文本框 460">
              <a:extLst>
                <a:ext uri="{FF2B5EF4-FFF2-40B4-BE49-F238E27FC236}">
                  <a16:creationId xmlns:a16="http://schemas.microsoft.com/office/drawing/2014/main" id="{E9751C64-9243-46F8-89BF-57D7CAE971B7}"/>
                </a:ext>
              </a:extLst>
            </p:cNvPr>
            <p:cNvSpPr txBox="1"/>
            <p:nvPr/>
          </p:nvSpPr>
          <p:spPr>
            <a:xfrm>
              <a:off x="7292626" y="2232449"/>
              <a:ext cx="4129445" cy="7021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600" dirty="0">
                  <a:solidFill>
                    <a:schemeClr val="bg1"/>
                  </a:solidFill>
                </a:rPr>
                <a:t>在这里输入你的正文内容，在这里输入你的正文内容在这里输入你的正文内容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331630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1671B9CA-CA0B-45F4-A127-0D107087ACC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6" r="555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64B20AFF-4AA5-4C34-85B5-64A837FE3C6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AE8DBC07-DA21-4B36-A800-7E42AE113BE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en-US" dirty="0"/>
              <a:t>这里输入标题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34F1E60-A5BC-4A79-936A-4786C2F84627}"/>
              </a:ext>
            </a:extLst>
          </p:cNvPr>
          <p:cNvSpPr txBox="1"/>
          <p:nvPr/>
        </p:nvSpPr>
        <p:spPr>
          <a:xfrm>
            <a:off x="331039" y="814764"/>
            <a:ext cx="22978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400" dirty="0">
                <a:solidFill>
                  <a:schemeClr val="bg1"/>
                </a:solidFill>
              </a:rPr>
              <a:t>ENTER YOUR SUBTITLE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F2F62D61-29C2-410D-877B-C4414E3F372B}"/>
              </a:ext>
            </a:extLst>
          </p:cNvPr>
          <p:cNvCxnSpPr/>
          <p:nvPr/>
        </p:nvCxnSpPr>
        <p:spPr>
          <a:xfrm>
            <a:off x="435510" y="1229785"/>
            <a:ext cx="479625" cy="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2" name="组合 111">
            <a:extLst>
              <a:ext uri="{FF2B5EF4-FFF2-40B4-BE49-F238E27FC236}">
                <a16:creationId xmlns:a16="http://schemas.microsoft.com/office/drawing/2014/main" id="{55788C7D-E45F-4E47-AA83-63148B7C6747}"/>
              </a:ext>
            </a:extLst>
          </p:cNvPr>
          <p:cNvGrpSpPr/>
          <p:nvPr/>
        </p:nvGrpSpPr>
        <p:grpSpPr>
          <a:xfrm>
            <a:off x="3348548" y="2340292"/>
            <a:ext cx="5352630" cy="2968260"/>
            <a:chOff x="10368900" y="2568092"/>
            <a:chExt cx="7129244" cy="3953467"/>
          </a:xfrm>
        </p:grpSpPr>
        <p:sp>
          <p:nvSpPr>
            <p:cNvPr id="139" name="椭圆 138">
              <a:extLst>
                <a:ext uri="{FF2B5EF4-FFF2-40B4-BE49-F238E27FC236}">
                  <a16:creationId xmlns:a16="http://schemas.microsoft.com/office/drawing/2014/main" id="{E846E515-0CBF-4451-9671-2C6F3AFDAEC8}"/>
                </a:ext>
              </a:extLst>
            </p:cNvPr>
            <p:cNvSpPr/>
            <p:nvPr/>
          </p:nvSpPr>
          <p:spPr>
            <a:xfrm>
              <a:off x="10368900" y="2568092"/>
              <a:ext cx="3953467" cy="3953467"/>
            </a:xfrm>
            <a:prstGeom prst="ellipse">
              <a:avLst/>
            </a:prstGeom>
            <a:gradFill flip="none" rotWithShape="1">
              <a:gsLst>
                <a:gs pos="85000">
                  <a:schemeClr val="accent2">
                    <a:alpha val="0"/>
                  </a:schemeClr>
                </a:gs>
                <a:gs pos="0">
                  <a:schemeClr val="accent2">
                    <a:alpha val="7000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0" name="椭圆 139">
              <a:extLst>
                <a:ext uri="{FF2B5EF4-FFF2-40B4-BE49-F238E27FC236}">
                  <a16:creationId xmlns:a16="http://schemas.microsoft.com/office/drawing/2014/main" id="{135BC4AF-572B-4690-9F06-3462B319340B}"/>
                </a:ext>
              </a:extLst>
            </p:cNvPr>
            <p:cNvSpPr/>
            <p:nvPr/>
          </p:nvSpPr>
          <p:spPr>
            <a:xfrm flipH="1">
              <a:off x="13544677" y="2568092"/>
              <a:ext cx="3953467" cy="3953467"/>
            </a:xfrm>
            <a:prstGeom prst="ellipse">
              <a:avLst/>
            </a:prstGeom>
            <a:gradFill flip="none" rotWithShape="1">
              <a:gsLst>
                <a:gs pos="85000">
                  <a:schemeClr val="accent3">
                    <a:alpha val="0"/>
                  </a:schemeClr>
                </a:gs>
                <a:gs pos="10000">
                  <a:schemeClr val="accent3">
                    <a:alpha val="7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13" name="椭圆 112">
            <a:extLst>
              <a:ext uri="{FF2B5EF4-FFF2-40B4-BE49-F238E27FC236}">
                <a16:creationId xmlns:a16="http://schemas.microsoft.com/office/drawing/2014/main" id="{5CEDBBFF-82F9-44E7-9DD2-394CB549F1E9}"/>
              </a:ext>
            </a:extLst>
          </p:cNvPr>
          <p:cNvSpPr/>
          <p:nvPr/>
        </p:nvSpPr>
        <p:spPr>
          <a:xfrm>
            <a:off x="2831187" y="1885662"/>
            <a:ext cx="4002981" cy="4002981"/>
          </a:xfrm>
          <a:prstGeom prst="ellipse">
            <a:avLst/>
          </a:prstGeom>
          <a:noFill/>
          <a:ln>
            <a:gradFill flip="none" rotWithShape="1">
              <a:gsLst>
                <a:gs pos="0">
                  <a:schemeClr val="accent2"/>
                </a:gs>
                <a:gs pos="30000">
                  <a:schemeClr val="accent2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4" name="椭圆 113">
            <a:extLst>
              <a:ext uri="{FF2B5EF4-FFF2-40B4-BE49-F238E27FC236}">
                <a16:creationId xmlns:a16="http://schemas.microsoft.com/office/drawing/2014/main" id="{7B9F5A9E-F805-4588-807A-1D1AFC70FB50}"/>
              </a:ext>
            </a:extLst>
          </p:cNvPr>
          <p:cNvSpPr/>
          <p:nvPr/>
        </p:nvSpPr>
        <p:spPr>
          <a:xfrm flipH="1">
            <a:off x="5215557" y="1885662"/>
            <a:ext cx="4002981" cy="4002981"/>
          </a:xfrm>
          <a:prstGeom prst="ellipse">
            <a:avLst/>
          </a:prstGeom>
          <a:noFill/>
          <a:ln>
            <a:gradFill flip="none" rotWithShape="1">
              <a:gsLst>
                <a:gs pos="0">
                  <a:schemeClr val="accent3"/>
                </a:gs>
                <a:gs pos="30000">
                  <a:schemeClr val="accent3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24287936-4038-445D-A7D1-7E2DCE7B1BE3}"/>
              </a:ext>
            </a:extLst>
          </p:cNvPr>
          <p:cNvSpPr/>
          <p:nvPr/>
        </p:nvSpPr>
        <p:spPr>
          <a:xfrm>
            <a:off x="3239326" y="2556414"/>
            <a:ext cx="109221" cy="109221"/>
          </a:xfrm>
          <a:prstGeom prst="ellipse">
            <a:avLst/>
          </a:prstGeom>
          <a:solidFill>
            <a:schemeClr val="accent2"/>
          </a:solidFill>
          <a:ln w="101600">
            <a:solidFill>
              <a:schemeClr val="accent2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1" name="椭圆 140">
            <a:extLst>
              <a:ext uri="{FF2B5EF4-FFF2-40B4-BE49-F238E27FC236}">
                <a16:creationId xmlns:a16="http://schemas.microsoft.com/office/drawing/2014/main" id="{AFF62D26-7747-4886-B20A-CA65C8275BBA}"/>
              </a:ext>
            </a:extLst>
          </p:cNvPr>
          <p:cNvSpPr/>
          <p:nvPr/>
        </p:nvSpPr>
        <p:spPr>
          <a:xfrm>
            <a:off x="2787563" y="3807911"/>
            <a:ext cx="109221" cy="109221"/>
          </a:xfrm>
          <a:prstGeom prst="ellipse">
            <a:avLst/>
          </a:prstGeom>
          <a:solidFill>
            <a:schemeClr val="accent2"/>
          </a:solidFill>
          <a:ln w="101600">
            <a:solidFill>
              <a:schemeClr val="accent2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2" name="椭圆 141">
            <a:extLst>
              <a:ext uri="{FF2B5EF4-FFF2-40B4-BE49-F238E27FC236}">
                <a16:creationId xmlns:a16="http://schemas.microsoft.com/office/drawing/2014/main" id="{2759EFB3-2C1C-4F77-A13F-8F9107F411D3}"/>
              </a:ext>
            </a:extLst>
          </p:cNvPr>
          <p:cNvSpPr/>
          <p:nvPr/>
        </p:nvSpPr>
        <p:spPr>
          <a:xfrm>
            <a:off x="3239326" y="5105082"/>
            <a:ext cx="109221" cy="109221"/>
          </a:xfrm>
          <a:prstGeom prst="ellipse">
            <a:avLst/>
          </a:prstGeom>
          <a:solidFill>
            <a:schemeClr val="accent2"/>
          </a:solidFill>
          <a:ln w="101600">
            <a:solidFill>
              <a:schemeClr val="accent2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3" name="椭圆 142">
            <a:extLst>
              <a:ext uri="{FF2B5EF4-FFF2-40B4-BE49-F238E27FC236}">
                <a16:creationId xmlns:a16="http://schemas.microsoft.com/office/drawing/2014/main" id="{2ABDE405-2099-408A-B46B-CA5E33B90249}"/>
              </a:ext>
            </a:extLst>
          </p:cNvPr>
          <p:cNvSpPr/>
          <p:nvPr/>
        </p:nvSpPr>
        <p:spPr>
          <a:xfrm>
            <a:off x="8711222" y="2556414"/>
            <a:ext cx="109221" cy="109221"/>
          </a:xfrm>
          <a:prstGeom prst="ellipse">
            <a:avLst/>
          </a:prstGeom>
          <a:solidFill>
            <a:schemeClr val="accent3"/>
          </a:solidFill>
          <a:ln w="101600">
            <a:solidFill>
              <a:schemeClr val="accent3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4" name="椭圆 143">
            <a:extLst>
              <a:ext uri="{FF2B5EF4-FFF2-40B4-BE49-F238E27FC236}">
                <a16:creationId xmlns:a16="http://schemas.microsoft.com/office/drawing/2014/main" id="{4664A4BB-3F6B-4F7C-B65F-CDDA57A76518}"/>
              </a:ext>
            </a:extLst>
          </p:cNvPr>
          <p:cNvSpPr/>
          <p:nvPr/>
        </p:nvSpPr>
        <p:spPr>
          <a:xfrm>
            <a:off x="9173859" y="3807911"/>
            <a:ext cx="109221" cy="109221"/>
          </a:xfrm>
          <a:prstGeom prst="ellipse">
            <a:avLst/>
          </a:prstGeom>
          <a:solidFill>
            <a:schemeClr val="accent3"/>
          </a:solidFill>
          <a:ln w="101600">
            <a:solidFill>
              <a:schemeClr val="accent3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5" name="椭圆 144">
            <a:extLst>
              <a:ext uri="{FF2B5EF4-FFF2-40B4-BE49-F238E27FC236}">
                <a16:creationId xmlns:a16="http://schemas.microsoft.com/office/drawing/2014/main" id="{C1E27B81-C802-4DE4-8E87-A17755D4DD0F}"/>
              </a:ext>
            </a:extLst>
          </p:cNvPr>
          <p:cNvSpPr/>
          <p:nvPr/>
        </p:nvSpPr>
        <p:spPr>
          <a:xfrm>
            <a:off x="8711222" y="5105082"/>
            <a:ext cx="109221" cy="109221"/>
          </a:xfrm>
          <a:prstGeom prst="ellipse">
            <a:avLst/>
          </a:prstGeom>
          <a:solidFill>
            <a:schemeClr val="accent3"/>
          </a:solidFill>
          <a:ln w="101600">
            <a:solidFill>
              <a:schemeClr val="accent3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E434B15-15BF-459E-B5E0-653BFE78E68A}"/>
              </a:ext>
            </a:extLst>
          </p:cNvPr>
          <p:cNvSpPr txBox="1"/>
          <p:nvPr/>
        </p:nvSpPr>
        <p:spPr>
          <a:xfrm>
            <a:off x="3900550" y="3594732"/>
            <a:ext cx="17977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+mj-ea"/>
                <a:ea typeface="+mj-ea"/>
              </a:rPr>
              <a:t>输入关键词</a:t>
            </a:r>
          </a:p>
        </p:txBody>
      </p:sp>
      <p:sp>
        <p:nvSpPr>
          <p:cNvPr id="146" name="文本框 145">
            <a:extLst>
              <a:ext uri="{FF2B5EF4-FFF2-40B4-BE49-F238E27FC236}">
                <a16:creationId xmlns:a16="http://schemas.microsoft.com/office/drawing/2014/main" id="{374B23B5-CD6F-472B-B483-5F92497B912E}"/>
              </a:ext>
            </a:extLst>
          </p:cNvPr>
          <p:cNvSpPr txBox="1"/>
          <p:nvPr/>
        </p:nvSpPr>
        <p:spPr>
          <a:xfrm>
            <a:off x="6351446" y="3594732"/>
            <a:ext cx="17977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+mj-ea"/>
                <a:ea typeface="+mj-ea"/>
              </a:rPr>
              <a:t>输入关键词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316FD17-3DD6-43D5-8316-649CC04A4988}"/>
              </a:ext>
            </a:extLst>
          </p:cNvPr>
          <p:cNvSpPr txBox="1"/>
          <p:nvPr/>
        </p:nvSpPr>
        <p:spPr>
          <a:xfrm>
            <a:off x="8952669" y="2407284"/>
            <a:ext cx="2747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这里输入你的正文内容</a:t>
            </a:r>
          </a:p>
        </p:txBody>
      </p:sp>
      <p:sp>
        <p:nvSpPr>
          <p:cNvPr id="147" name="文本框 146">
            <a:extLst>
              <a:ext uri="{FF2B5EF4-FFF2-40B4-BE49-F238E27FC236}">
                <a16:creationId xmlns:a16="http://schemas.microsoft.com/office/drawing/2014/main" id="{28114BA0-DF0A-451D-957F-7E22849F8C3F}"/>
              </a:ext>
            </a:extLst>
          </p:cNvPr>
          <p:cNvSpPr txBox="1"/>
          <p:nvPr/>
        </p:nvSpPr>
        <p:spPr>
          <a:xfrm>
            <a:off x="9311543" y="3677855"/>
            <a:ext cx="2747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这里输入你的正文内容</a:t>
            </a:r>
          </a:p>
        </p:txBody>
      </p:sp>
      <p:sp>
        <p:nvSpPr>
          <p:cNvPr id="148" name="文本框 147">
            <a:extLst>
              <a:ext uri="{FF2B5EF4-FFF2-40B4-BE49-F238E27FC236}">
                <a16:creationId xmlns:a16="http://schemas.microsoft.com/office/drawing/2014/main" id="{5FE08092-9F19-4920-8B93-FC872B5AC5C4}"/>
              </a:ext>
            </a:extLst>
          </p:cNvPr>
          <p:cNvSpPr txBox="1"/>
          <p:nvPr/>
        </p:nvSpPr>
        <p:spPr>
          <a:xfrm>
            <a:off x="8952668" y="4958686"/>
            <a:ext cx="2747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这里输入你的正文内容</a:t>
            </a:r>
          </a:p>
        </p:txBody>
      </p:sp>
      <p:sp>
        <p:nvSpPr>
          <p:cNvPr id="149" name="文本框 148">
            <a:extLst>
              <a:ext uri="{FF2B5EF4-FFF2-40B4-BE49-F238E27FC236}">
                <a16:creationId xmlns:a16="http://schemas.microsoft.com/office/drawing/2014/main" id="{33CB66F5-FFE5-4285-8249-E7082191414F}"/>
              </a:ext>
            </a:extLst>
          </p:cNvPr>
          <p:cNvSpPr txBox="1"/>
          <p:nvPr/>
        </p:nvSpPr>
        <p:spPr>
          <a:xfrm>
            <a:off x="324342" y="2407284"/>
            <a:ext cx="2747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dirty="0">
                <a:solidFill>
                  <a:schemeClr val="bg1"/>
                </a:solidFill>
              </a:rPr>
              <a:t>这里输入你的正文内容</a:t>
            </a:r>
          </a:p>
        </p:txBody>
      </p:sp>
      <p:sp>
        <p:nvSpPr>
          <p:cNvPr id="150" name="文本框 149">
            <a:extLst>
              <a:ext uri="{FF2B5EF4-FFF2-40B4-BE49-F238E27FC236}">
                <a16:creationId xmlns:a16="http://schemas.microsoft.com/office/drawing/2014/main" id="{E7A6E2E8-3498-4F0A-A377-95E49B02828F}"/>
              </a:ext>
            </a:extLst>
          </p:cNvPr>
          <p:cNvSpPr txBox="1"/>
          <p:nvPr/>
        </p:nvSpPr>
        <p:spPr>
          <a:xfrm>
            <a:off x="324341" y="4958686"/>
            <a:ext cx="2747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dirty="0">
                <a:solidFill>
                  <a:schemeClr val="bg1"/>
                </a:solidFill>
              </a:rPr>
              <a:t>这里输入你的正文内容</a:t>
            </a:r>
          </a:p>
        </p:txBody>
      </p:sp>
      <p:sp>
        <p:nvSpPr>
          <p:cNvPr id="151" name="文本框 150">
            <a:extLst>
              <a:ext uri="{FF2B5EF4-FFF2-40B4-BE49-F238E27FC236}">
                <a16:creationId xmlns:a16="http://schemas.microsoft.com/office/drawing/2014/main" id="{5345D82F-12C5-4A44-AD0B-0B01925FEF40}"/>
              </a:ext>
            </a:extLst>
          </p:cNvPr>
          <p:cNvSpPr txBox="1"/>
          <p:nvPr/>
        </p:nvSpPr>
        <p:spPr>
          <a:xfrm>
            <a:off x="26532" y="3677855"/>
            <a:ext cx="2747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dirty="0">
                <a:solidFill>
                  <a:schemeClr val="bg1"/>
                </a:solidFill>
              </a:rPr>
              <a:t>这里输入你的正文内容</a:t>
            </a:r>
          </a:p>
        </p:txBody>
      </p:sp>
    </p:spTree>
    <p:extLst>
      <p:ext uri="{BB962C8B-B14F-4D97-AF65-F5344CB8AC3E}">
        <p14:creationId xmlns:p14="http://schemas.microsoft.com/office/powerpoint/2010/main" val="22193381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蓝色, 户外&#10;&#10;已生成高可信度的说明">
            <a:extLst>
              <a:ext uri="{FF2B5EF4-FFF2-40B4-BE49-F238E27FC236}">
                <a16:creationId xmlns:a16="http://schemas.microsoft.com/office/drawing/2014/main" id="{C6F7038B-FAEF-44C4-AEBB-6A512D0E3A4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556" r="555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78C44033-1FE0-4163-9092-CA979D5298C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5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PA_文本框 10">
            <a:extLst>
              <a:ext uri="{FF2B5EF4-FFF2-40B4-BE49-F238E27FC236}">
                <a16:creationId xmlns:a16="http://schemas.microsoft.com/office/drawing/2014/main" id="{68B72543-3F3E-43F8-B54D-0B7584CB3906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1294654" y="1122966"/>
            <a:ext cx="9602691" cy="21687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30000"/>
              </a:lnSpc>
              <a:defRPr sz="11500" spc="600">
                <a:gradFill>
                  <a:gsLst>
                    <a:gs pos="8000">
                      <a:schemeClr val="accent2"/>
                    </a:gs>
                    <a:gs pos="100000">
                      <a:schemeClr val="accent2">
                        <a:alpha val="0"/>
                      </a:schemeClr>
                    </a:gs>
                  </a:gsLst>
                  <a:lin ang="5400000" scaled="1"/>
                </a:gradFill>
                <a:latin typeface="+mj-lt"/>
                <a:ea typeface="微软雅黑" panose="020B0503020204020204" pitchFamily="34" charset="-122"/>
                <a:cs typeface="+mn-ea"/>
              </a:defRPr>
            </a:lvl1pPr>
          </a:lstStyle>
          <a:p>
            <a:r>
              <a:rPr lang="en-US" altLang="zh-CN" dirty="0">
                <a:sym typeface="+mn-lt"/>
              </a:rPr>
              <a:t>05</a:t>
            </a:r>
            <a:endParaRPr lang="zh-CN" altLang="en-US" dirty="0">
              <a:sym typeface="+mn-lt"/>
            </a:endParaRPr>
          </a:p>
        </p:txBody>
      </p:sp>
      <p:sp>
        <p:nvSpPr>
          <p:cNvPr id="3" name="PA_任意多边形 83">
            <a:extLst>
              <a:ext uri="{FF2B5EF4-FFF2-40B4-BE49-F238E27FC236}">
                <a16:creationId xmlns:a16="http://schemas.microsoft.com/office/drawing/2014/main" id="{14A99E0A-8291-4FBA-8CAB-B5DAF40E84CF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 flipH="1">
            <a:off x="3942615" y="4650666"/>
            <a:ext cx="5742053" cy="580624"/>
          </a:xfrm>
          <a:custGeom>
            <a:avLst/>
            <a:gdLst>
              <a:gd name="connsiteX0" fmla="*/ 0 w 7639050"/>
              <a:gd name="connsiteY0" fmla="*/ 1924050 h 1924050"/>
              <a:gd name="connsiteX1" fmla="*/ 1943100 w 7639050"/>
              <a:gd name="connsiteY1" fmla="*/ 0 h 1924050"/>
              <a:gd name="connsiteX2" fmla="*/ 3848100 w 7639050"/>
              <a:gd name="connsiteY2" fmla="*/ 1924050 h 1924050"/>
              <a:gd name="connsiteX3" fmla="*/ 5753100 w 7639050"/>
              <a:gd name="connsiteY3" fmla="*/ 0 h 1924050"/>
              <a:gd name="connsiteX4" fmla="*/ 7639050 w 7639050"/>
              <a:gd name="connsiteY4" fmla="*/ 1924050 h 1924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39050" h="1924050">
                <a:moveTo>
                  <a:pt x="0" y="1924050"/>
                </a:moveTo>
                <a:cubicBezTo>
                  <a:pt x="650875" y="962025"/>
                  <a:pt x="1301750" y="0"/>
                  <a:pt x="1943100" y="0"/>
                </a:cubicBezTo>
                <a:cubicBezTo>
                  <a:pt x="2584450" y="0"/>
                  <a:pt x="3213100" y="1924050"/>
                  <a:pt x="3848100" y="1924050"/>
                </a:cubicBezTo>
                <a:cubicBezTo>
                  <a:pt x="4483100" y="1924050"/>
                  <a:pt x="5121275" y="0"/>
                  <a:pt x="5753100" y="0"/>
                </a:cubicBezTo>
                <a:cubicBezTo>
                  <a:pt x="6384925" y="0"/>
                  <a:pt x="7011987" y="962025"/>
                  <a:pt x="7639050" y="1924050"/>
                </a:cubicBezTo>
              </a:path>
            </a:pathLst>
          </a:custGeom>
          <a:noFill/>
          <a:ln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99000">
                  <a:schemeClr val="bg1">
                    <a:alpha val="0"/>
                  </a:schemeClr>
                </a:gs>
              </a:gsLst>
              <a:lin ang="54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</a:endParaRPr>
          </a:p>
        </p:txBody>
      </p:sp>
      <p:sp>
        <p:nvSpPr>
          <p:cNvPr id="4" name="PA_任意多边形 85">
            <a:extLst>
              <a:ext uri="{FF2B5EF4-FFF2-40B4-BE49-F238E27FC236}">
                <a16:creationId xmlns:a16="http://schemas.microsoft.com/office/drawing/2014/main" id="{1E5D6DB5-47F0-4244-BC5F-28B8C3B8A121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2507333" y="4650666"/>
            <a:ext cx="5742053" cy="580624"/>
          </a:xfrm>
          <a:custGeom>
            <a:avLst/>
            <a:gdLst>
              <a:gd name="connsiteX0" fmla="*/ 0 w 7639050"/>
              <a:gd name="connsiteY0" fmla="*/ 1924050 h 1924050"/>
              <a:gd name="connsiteX1" fmla="*/ 1943100 w 7639050"/>
              <a:gd name="connsiteY1" fmla="*/ 0 h 1924050"/>
              <a:gd name="connsiteX2" fmla="*/ 3848100 w 7639050"/>
              <a:gd name="connsiteY2" fmla="*/ 1924050 h 1924050"/>
              <a:gd name="connsiteX3" fmla="*/ 5753100 w 7639050"/>
              <a:gd name="connsiteY3" fmla="*/ 0 h 1924050"/>
              <a:gd name="connsiteX4" fmla="*/ 7639050 w 7639050"/>
              <a:gd name="connsiteY4" fmla="*/ 1924050 h 1924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39050" h="1924050">
                <a:moveTo>
                  <a:pt x="0" y="1924050"/>
                </a:moveTo>
                <a:cubicBezTo>
                  <a:pt x="650875" y="962025"/>
                  <a:pt x="1301750" y="0"/>
                  <a:pt x="1943100" y="0"/>
                </a:cubicBezTo>
                <a:cubicBezTo>
                  <a:pt x="2584450" y="0"/>
                  <a:pt x="3213100" y="1924050"/>
                  <a:pt x="3848100" y="1924050"/>
                </a:cubicBezTo>
                <a:cubicBezTo>
                  <a:pt x="4483100" y="1924050"/>
                  <a:pt x="5121275" y="0"/>
                  <a:pt x="5753100" y="0"/>
                </a:cubicBezTo>
                <a:cubicBezTo>
                  <a:pt x="6384925" y="0"/>
                  <a:pt x="7011987" y="962025"/>
                  <a:pt x="7639050" y="1924050"/>
                </a:cubicBezTo>
              </a:path>
            </a:pathLst>
          </a:custGeom>
          <a:noFill/>
          <a:ln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99000">
                  <a:schemeClr val="bg1">
                    <a:alpha val="0"/>
                  </a:schemeClr>
                </a:gs>
              </a:gsLst>
              <a:lin ang="54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</a:endParaRPr>
          </a:p>
        </p:txBody>
      </p:sp>
      <p:sp>
        <p:nvSpPr>
          <p:cNvPr id="5" name="PA_椭圆 89">
            <a:extLst>
              <a:ext uri="{FF2B5EF4-FFF2-40B4-BE49-F238E27FC236}">
                <a16:creationId xmlns:a16="http://schemas.microsoft.com/office/drawing/2014/main" id="{106BE5B0-30BE-4EB3-BB39-448B3350A83A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7997235" y="4575097"/>
            <a:ext cx="258978" cy="258978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</a:endParaRPr>
          </a:p>
        </p:txBody>
      </p:sp>
      <p:sp>
        <p:nvSpPr>
          <p:cNvPr id="6" name="PA_椭圆 90">
            <a:extLst>
              <a:ext uri="{FF2B5EF4-FFF2-40B4-BE49-F238E27FC236}">
                <a16:creationId xmlns:a16="http://schemas.microsoft.com/office/drawing/2014/main" id="{425677EF-EB30-4BEC-AD72-1CC834055AB2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4343364" y="4728239"/>
            <a:ext cx="402829" cy="402829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3818716-7AB0-40F3-A8A7-E2AE72AC0985}"/>
              </a:ext>
            </a:extLst>
          </p:cNvPr>
          <p:cNvSpPr/>
          <p:nvPr/>
        </p:nvSpPr>
        <p:spPr>
          <a:xfrm>
            <a:off x="3759461" y="3122909"/>
            <a:ext cx="4673075" cy="8867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4400" b="1" spc="600" dirty="0">
                <a:gradFill flip="none" rotWithShape="1">
                  <a:gsLst>
                    <a:gs pos="8000">
                      <a:schemeClr val="accent2"/>
                    </a:gs>
                    <a:gs pos="100000">
                      <a:schemeClr val="accent2">
                        <a:alpha val="0"/>
                      </a:schemeClr>
                    </a:gs>
                  </a:gsLst>
                  <a:lin ang="54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输入你的小标题</a:t>
            </a:r>
          </a:p>
        </p:txBody>
      </p:sp>
    </p:spTree>
    <p:extLst>
      <p:ext uri="{BB962C8B-B14F-4D97-AF65-F5344CB8AC3E}">
        <p14:creationId xmlns:p14="http://schemas.microsoft.com/office/powerpoint/2010/main" val="28120816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A1BA8839-8404-4AE6-8F25-95858DB47A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9300" y="-685801"/>
            <a:ext cx="13659556" cy="7683501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33F6F036-88A8-43AB-B98B-5F062F65D85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92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椭圆 74">
            <a:extLst>
              <a:ext uri="{FF2B5EF4-FFF2-40B4-BE49-F238E27FC236}">
                <a16:creationId xmlns:a16="http://schemas.microsoft.com/office/drawing/2014/main" id="{454F0EA4-2132-47D9-8FAB-07D17FDF0F39}"/>
              </a:ext>
            </a:extLst>
          </p:cNvPr>
          <p:cNvSpPr/>
          <p:nvPr/>
        </p:nvSpPr>
        <p:spPr>
          <a:xfrm>
            <a:off x="-1668153" y="-4380271"/>
            <a:ext cx="15618552" cy="15618542"/>
          </a:xfrm>
          <a:prstGeom prst="ellipse">
            <a:avLst/>
          </a:prstGeom>
          <a:gradFill flip="none" rotWithShape="1">
            <a:gsLst>
              <a:gs pos="100000">
                <a:schemeClr val="accent2">
                  <a:alpha val="50000"/>
                </a:schemeClr>
              </a:gs>
              <a:gs pos="48000">
                <a:schemeClr val="accent2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latin typeface="Arial"/>
              <a:ea typeface="微软雅黑"/>
            </a:endParaRPr>
          </a:p>
        </p:txBody>
      </p:sp>
      <p:sp>
        <p:nvSpPr>
          <p:cNvPr id="76" name="椭圆 75">
            <a:extLst>
              <a:ext uri="{FF2B5EF4-FFF2-40B4-BE49-F238E27FC236}">
                <a16:creationId xmlns:a16="http://schemas.microsoft.com/office/drawing/2014/main" id="{4F38DF53-FE2D-4F3A-9D90-CBD346FC0A9D}"/>
              </a:ext>
            </a:extLst>
          </p:cNvPr>
          <p:cNvSpPr/>
          <p:nvPr/>
        </p:nvSpPr>
        <p:spPr>
          <a:xfrm>
            <a:off x="616946" y="-2044199"/>
            <a:ext cx="10946404" cy="10946398"/>
          </a:xfrm>
          <a:prstGeom prst="ellipse">
            <a:avLst/>
          </a:prstGeom>
          <a:gradFill flip="none" rotWithShape="1">
            <a:gsLst>
              <a:gs pos="100000">
                <a:schemeClr val="accent2">
                  <a:alpha val="40000"/>
                </a:schemeClr>
              </a:gs>
              <a:gs pos="58000">
                <a:schemeClr val="accent2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AE8DBC07-DA21-4B36-A800-7E42AE113BE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en-US" dirty="0"/>
              <a:t>这里输入标题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34F1E60-A5BC-4A79-936A-4786C2F84627}"/>
              </a:ext>
            </a:extLst>
          </p:cNvPr>
          <p:cNvSpPr txBox="1"/>
          <p:nvPr/>
        </p:nvSpPr>
        <p:spPr>
          <a:xfrm>
            <a:off x="331039" y="814764"/>
            <a:ext cx="22978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400" dirty="0">
                <a:solidFill>
                  <a:schemeClr val="bg1"/>
                </a:solidFill>
              </a:rPr>
              <a:t>ENTER YOUR SUBTITLE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58" name="椭圆 57">
            <a:extLst>
              <a:ext uri="{FF2B5EF4-FFF2-40B4-BE49-F238E27FC236}">
                <a16:creationId xmlns:a16="http://schemas.microsoft.com/office/drawing/2014/main" id="{A2477DAC-2E90-4CEE-AA2D-543E448F79D7}"/>
              </a:ext>
            </a:extLst>
          </p:cNvPr>
          <p:cNvSpPr/>
          <p:nvPr/>
        </p:nvSpPr>
        <p:spPr>
          <a:xfrm>
            <a:off x="4502350" y="1563997"/>
            <a:ext cx="3187303" cy="3187303"/>
          </a:xfrm>
          <a:prstGeom prst="ellipse">
            <a:avLst/>
          </a:prstGeom>
          <a:gradFill flip="none" rotWithShape="1">
            <a:gsLst>
              <a:gs pos="30000">
                <a:schemeClr val="accent2">
                  <a:alpha val="0"/>
                </a:schemeClr>
              </a:gs>
              <a:gs pos="100000">
                <a:srgbClr val="2BA391">
                  <a:alpha val="48000"/>
                </a:srgbClr>
              </a:gs>
              <a:gs pos="99000">
                <a:schemeClr val="accent2">
                  <a:alpha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/>
            <a:endParaRPr lang="zh-CN" altLang="en-US" kern="0" dirty="0">
              <a:solidFill>
                <a:prstClr val="white"/>
              </a:solidFill>
              <a:latin typeface="Arial"/>
              <a:ea typeface="微软雅黑"/>
            </a:endParaRPr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B04551A9-6C7A-4EB8-B99A-0438F627EBE2}"/>
              </a:ext>
            </a:extLst>
          </p:cNvPr>
          <p:cNvSpPr/>
          <p:nvPr/>
        </p:nvSpPr>
        <p:spPr>
          <a:xfrm>
            <a:off x="2162389" y="2680123"/>
            <a:ext cx="172354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zh-CN" altLang="en-US" sz="2000" b="1" dirty="0">
                <a:solidFill>
                  <a:schemeClr val="accent2"/>
                </a:solidFill>
                <a:latin typeface="Arial"/>
                <a:ea typeface="微软雅黑"/>
              </a:rPr>
              <a:t>输入小标题</a:t>
            </a:r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2903A1D6-4DA7-4ADF-BF71-CF77CCC3BB28}"/>
              </a:ext>
            </a:extLst>
          </p:cNvPr>
          <p:cNvSpPr/>
          <p:nvPr/>
        </p:nvSpPr>
        <p:spPr>
          <a:xfrm>
            <a:off x="8330259" y="2695982"/>
            <a:ext cx="14670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000" b="1" dirty="0">
                <a:solidFill>
                  <a:schemeClr val="accent2"/>
                </a:solidFill>
                <a:latin typeface="Arial"/>
                <a:ea typeface="微软雅黑"/>
              </a:rPr>
              <a:t>输入小标题</a:t>
            </a:r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7CD894BC-C808-437C-8AB6-70B0835DEEE4}"/>
              </a:ext>
            </a:extLst>
          </p:cNvPr>
          <p:cNvSpPr/>
          <p:nvPr/>
        </p:nvSpPr>
        <p:spPr>
          <a:xfrm>
            <a:off x="1162115" y="3138604"/>
            <a:ext cx="2723823" cy="11371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zh-CN" altLang="en-US" dirty="0">
                <a:solidFill>
                  <a:prstClr val="white"/>
                </a:solidFill>
                <a:latin typeface="+mn-ea"/>
              </a:rPr>
              <a:t>在这里输入你的正文内容</a:t>
            </a:r>
            <a:endParaRPr lang="en-US" altLang="zh-CN" dirty="0">
              <a:solidFill>
                <a:prstClr val="white"/>
              </a:solidFill>
              <a:latin typeface="+mn-ea"/>
            </a:endParaRPr>
          </a:p>
          <a:p>
            <a:pPr>
              <a:lnSpc>
                <a:spcPct val="130000"/>
              </a:lnSpc>
              <a:defRPr/>
            </a:pPr>
            <a:r>
              <a:rPr lang="zh-CN" altLang="en-US" dirty="0">
                <a:solidFill>
                  <a:prstClr val="white"/>
                </a:solidFill>
                <a:latin typeface="+mn-ea"/>
              </a:rPr>
              <a:t>在这里输入你的正文内容</a:t>
            </a:r>
          </a:p>
          <a:p>
            <a:pPr>
              <a:lnSpc>
                <a:spcPct val="130000"/>
              </a:lnSpc>
              <a:defRPr/>
            </a:pPr>
            <a:r>
              <a:rPr lang="zh-CN" altLang="en-US" dirty="0">
                <a:solidFill>
                  <a:prstClr val="white"/>
                </a:solidFill>
                <a:latin typeface="+mn-ea"/>
              </a:rPr>
              <a:t>在这里输入你的正文内容</a:t>
            </a:r>
          </a:p>
        </p:txBody>
      </p:sp>
      <p:sp>
        <p:nvSpPr>
          <p:cNvPr id="68" name="弧形 67">
            <a:extLst>
              <a:ext uri="{FF2B5EF4-FFF2-40B4-BE49-F238E27FC236}">
                <a16:creationId xmlns:a16="http://schemas.microsoft.com/office/drawing/2014/main" id="{A6049464-F58D-4DDD-87D9-6B9243AA9674}"/>
              </a:ext>
            </a:extLst>
          </p:cNvPr>
          <p:cNvSpPr/>
          <p:nvPr/>
        </p:nvSpPr>
        <p:spPr>
          <a:xfrm>
            <a:off x="4046966" y="1099947"/>
            <a:ext cx="4115398" cy="4115398"/>
          </a:xfrm>
          <a:prstGeom prst="arc">
            <a:avLst>
              <a:gd name="adj1" fmla="val 10758837"/>
              <a:gd name="adj2" fmla="val 21511883"/>
            </a:avLst>
          </a:prstGeom>
          <a:noFill/>
          <a:ln w="28575" cap="flat" cmpd="sng" algn="ctr">
            <a:solidFill>
              <a:schemeClr val="accent2"/>
            </a:solidFill>
            <a:prstDash val="solid"/>
            <a:headEnd type="arrow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69" name="弧形 68">
            <a:extLst>
              <a:ext uri="{FF2B5EF4-FFF2-40B4-BE49-F238E27FC236}">
                <a16:creationId xmlns:a16="http://schemas.microsoft.com/office/drawing/2014/main" id="{55E25B9C-894F-4CAE-A678-B01269F54C5C}"/>
              </a:ext>
            </a:extLst>
          </p:cNvPr>
          <p:cNvSpPr/>
          <p:nvPr/>
        </p:nvSpPr>
        <p:spPr>
          <a:xfrm>
            <a:off x="4046966" y="1111278"/>
            <a:ext cx="4115398" cy="4115398"/>
          </a:xfrm>
          <a:prstGeom prst="arc">
            <a:avLst>
              <a:gd name="adj1" fmla="val 5817392"/>
              <a:gd name="adj2" fmla="val 10235872"/>
            </a:avLst>
          </a:prstGeom>
          <a:noFill/>
          <a:ln w="28575" cap="flat" cmpd="sng" algn="ctr">
            <a:solidFill>
              <a:schemeClr val="accent2"/>
            </a:solidFill>
            <a:prstDash val="solid"/>
            <a:headEnd type="arrow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70" name="弧形 69">
            <a:extLst>
              <a:ext uri="{FF2B5EF4-FFF2-40B4-BE49-F238E27FC236}">
                <a16:creationId xmlns:a16="http://schemas.microsoft.com/office/drawing/2014/main" id="{DA686776-07BF-48A7-AC03-32085734A315}"/>
              </a:ext>
            </a:extLst>
          </p:cNvPr>
          <p:cNvSpPr/>
          <p:nvPr/>
        </p:nvSpPr>
        <p:spPr>
          <a:xfrm>
            <a:off x="4046966" y="1088616"/>
            <a:ext cx="4115398" cy="4115398"/>
          </a:xfrm>
          <a:prstGeom prst="arc">
            <a:avLst>
              <a:gd name="adj1" fmla="val 626272"/>
              <a:gd name="adj2" fmla="val 4849779"/>
            </a:avLst>
          </a:prstGeom>
          <a:noFill/>
          <a:ln w="28575" cap="flat" cmpd="sng" algn="ctr">
            <a:solidFill>
              <a:schemeClr val="accent2"/>
            </a:solidFill>
            <a:prstDash val="solid"/>
            <a:headEnd type="arrow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59" name="椭圆 58">
            <a:extLst>
              <a:ext uri="{FF2B5EF4-FFF2-40B4-BE49-F238E27FC236}">
                <a16:creationId xmlns:a16="http://schemas.microsoft.com/office/drawing/2014/main" id="{E8F2B447-03F5-4D97-B5A2-44C94B0BEC91}"/>
              </a:ext>
            </a:extLst>
          </p:cNvPr>
          <p:cNvSpPr/>
          <p:nvPr/>
        </p:nvSpPr>
        <p:spPr>
          <a:xfrm>
            <a:off x="4997624" y="2059272"/>
            <a:ext cx="2196753" cy="2196753"/>
          </a:xfrm>
          <a:prstGeom prst="ellipse">
            <a:avLst/>
          </a:prstGeom>
          <a:gradFill flip="none" rotWithShape="1">
            <a:gsLst>
              <a:gs pos="22000">
                <a:schemeClr val="accent2">
                  <a:alpha val="0"/>
                </a:schemeClr>
              </a:gs>
              <a:gs pos="100000">
                <a:srgbClr val="2BA391">
                  <a:alpha val="48000"/>
                </a:srgbClr>
              </a:gs>
              <a:gs pos="99000">
                <a:schemeClr val="accent2">
                  <a:alpha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72" name="矩形 71">
            <a:extLst>
              <a:ext uri="{FF2B5EF4-FFF2-40B4-BE49-F238E27FC236}">
                <a16:creationId xmlns:a16="http://schemas.microsoft.com/office/drawing/2014/main" id="{A6183A6F-0EB2-4D66-8DC8-D8714DDF72F7}"/>
              </a:ext>
            </a:extLst>
          </p:cNvPr>
          <p:cNvSpPr/>
          <p:nvPr/>
        </p:nvSpPr>
        <p:spPr>
          <a:xfrm>
            <a:off x="5074485" y="2723105"/>
            <a:ext cx="203132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CN" altLang="en-US" sz="2400" b="1" dirty="0">
                <a:solidFill>
                  <a:schemeClr val="bg1"/>
                </a:solidFill>
                <a:latin typeface="微软雅黑"/>
                <a:ea typeface="微软雅黑"/>
              </a:rPr>
              <a:t>输入你的</a:t>
            </a:r>
            <a:endParaRPr lang="en-US" altLang="zh-CN" sz="2400" b="1" dirty="0">
              <a:solidFill>
                <a:schemeClr val="bg1"/>
              </a:solidFill>
              <a:latin typeface="微软雅黑"/>
              <a:ea typeface="微软雅黑"/>
            </a:endParaRPr>
          </a:p>
          <a:p>
            <a:pPr algn="ctr">
              <a:defRPr/>
            </a:pPr>
            <a:r>
              <a:rPr lang="zh-CN" altLang="en-US" sz="2400" b="1" dirty="0">
                <a:solidFill>
                  <a:schemeClr val="bg1"/>
                </a:solidFill>
                <a:latin typeface="微软雅黑"/>
                <a:ea typeface="微软雅黑"/>
              </a:rPr>
              <a:t>核心关键信息</a:t>
            </a: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86C7C780-2EE7-4A9E-938E-72B0D1573606}"/>
              </a:ext>
            </a:extLst>
          </p:cNvPr>
          <p:cNvSpPr/>
          <p:nvPr/>
        </p:nvSpPr>
        <p:spPr>
          <a:xfrm>
            <a:off x="8330259" y="3138604"/>
            <a:ext cx="2723823" cy="11371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zh-CN" altLang="en-US" dirty="0">
                <a:solidFill>
                  <a:prstClr val="white"/>
                </a:solidFill>
                <a:latin typeface="+mn-ea"/>
              </a:rPr>
              <a:t>在这里输入你的正文内容</a:t>
            </a:r>
            <a:endParaRPr lang="en-US" altLang="zh-CN" dirty="0">
              <a:solidFill>
                <a:prstClr val="white"/>
              </a:solidFill>
              <a:latin typeface="+mn-ea"/>
            </a:endParaRPr>
          </a:p>
          <a:p>
            <a:pPr>
              <a:lnSpc>
                <a:spcPct val="130000"/>
              </a:lnSpc>
              <a:defRPr/>
            </a:pPr>
            <a:r>
              <a:rPr lang="zh-CN" altLang="en-US" dirty="0">
                <a:solidFill>
                  <a:prstClr val="white"/>
                </a:solidFill>
                <a:latin typeface="+mn-ea"/>
              </a:rPr>
              <a:t>在这里输入你的正文内容</a:t>
            </a:r>
          </a:p>
          <a:p>
            <a:pPr>
              <a:lnSpc>
                <a:spcPct val="130000"/>
              </a:lnSpc>
              <a:defRPr/>
            </a:pPr>
            <a:r>
              <a:rPr lang="zh-CN" altLang="en-US" dirty="0">
                <a:solidFill>
                  <a:prstClr val="white"/>
                </a:solidFill>
                <a:latin typeface="+mn-ea"/>
              </a:rPr>
              <a:t>在这里输入你的正文内容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0317AFB5-BCA2-4059-9DB5-3C3C84729241}"/>
              </a:ext>
            </a:extLst>
          </p:cNvPr>
          <p:cNvGrpSpPr/>
          <p:nvPr/>
        </p:nvGrpSpPr>
        <p:grpSpPr>
          <a:xfrm>
            <a:off x="4734089" y="5361441"/>
            <a:ext cx="2723823" cy="1190198"/>
            <a:chOff x="4861378" y="5361441"/>
            <a:chExt cx="2723823" cy="1190198"/>
          </a:xfrm>
        </p:grpSpPr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2AFCE319-2B2A-433C-9F7E-7F221725D7B0}"/>
                </a:ext>
              </a:extLst>
            </p:cNvPr>
            <p:cNvSpPr/>
            <p:nvPr/>
          </p:nvSpPr>
          <p:spPr>
            <a:xfrm>
              <a:off x="5489755" y="5361441"/>
              <a:ext cx="1467068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zh-CN" altLang="en-US" sz="2000" b="1" dirty="0">
                  <a:solidFill>
                    <a:schemeClr val="accent2"/>
                  </a:solidFill>
                  <a:latin typeface="Arial"/>
                  <a:ea typeface="微软雅黑"/>
                </a:rPr>
                <a:t>输入小标题</a:t>
              </a:r>
            </a:p>
          </p:txBody>
        </p:sp>
        <p:sp>
          <p:nvSpPr>
            <p:cNvPr id="65" name="矩形 64">
              <a:extLst>
                <a:ext uri="{FF2B5EF4-FFF2-40B4-BE49-F238E27FC236}">
                  <a16:creationId xmlns:a16="http://schemas.microsoft.com/office/drawing/2014/main" id="{45566BE7-3C1B-4C5A-B05D-0DAA63A5A451}"/>
                </a:ext>
              </a:extLst>
            </p:cNvPr>
            <p:cNvSpPr/>
            <p:nvPr/>
          </p:nvSpPr>
          <p:spPr>
            <a:xfrm>
              <a:off x="4861378" y="5823106"/>
              <a:ext cx="2723823" cy="72853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20000"/>
                </a:lnSpc>
                <a:defRPr/>
              </a:pPr>
              <a:r>
                <a:rPr lang="zh-CN" altLang="en-US" dirty="0">
                  <a:solidFill>
                    <a:prstClr val="white"/>
                  </a:solidFill>
                  <a:latin typeface="+mn-ea"/>
                </a:rPr>
                <a:t>在这里输入你的正文内容</a:t>
              </a:r>
              <a:endParaRPr lang="en-US" altLang="zh-CN" dirty="0">
                <a:solidFill>
                  <a:prstClr val="white"/>
                </a:solidFill>
                <a:latin typeface="+mn-ea"/>
              </a:endParaRPr>
            </a:p>
            <a:p>
              <a:pPr>
                <a:lnSpc>
                  <a:spcPct val="120000"/>
                </a:lnSpc>
                <a:defRPr/>
              </a:pPr>
              <a:r>
                <a:rPr lang="zh-CN" altLang="en-US" dirty="0">
                  <a:solidFill>
                    <a:prstClr val="white"/>
                  </a:solidFill>
                  <a:latin typeface="+mn-ea"/>
                </a:rPr>
                <a:t>在这里输入你的正文内容</a:t>
              </a:r>
            </a:p>
          </p:txBody>
        </p:sp>
        <p:sp>
          <p:nvSpPr>
            <p:cNvPr id="74" name="矩形 73">
              <a:extLst>
                <a:ext uri="{FF2B5EF4-FFF2-40B4-BE49-F238E27FC236}">
                  <a16:creationId xmlns:a16="http://schemas.microsoft.com/office/drawing/2014/main" id="{418B6A88-CA56-454E-B122-BB0CF7102300}"/>
                </a:ext>
              </a:extLst>
            </p:cNvPr>
            <p:cNvSpPr/>
            <p:nvPr/>
          </p:nvSpPr>
          <p:spPr>
            <a:xfrm>
              <a:off x="4861378" y="6165167"/>
              <a:ext cx="18473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endParaRPr lang="zh-CN" altLang="en-US" dirty="0">
                <a:solidFill>
                  <a:prstClr val="white"/>
                </a:solidFill>
                <a:latin typeface="Arial"/>
                <a:ea typeface="微软雅黑"/>
              </a:endParaRPr>
            </a:p>
          </p:txBody>
        </p:sp>
      </p:grp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E66B6291-C010-47D2-A224-2766F27A0BAB}"/>
              </a:ext>
            </a:extLst>
          </p:cNvPr>
          <p:cNvCxnSpPr/>
          <p:nvPr/>
        </p:nvCxnSpPr>
        <p:spPr>
          <a:xfrm>
            <a:off x="435510" y="1229785"/>
            <a:ext cx="479625" cy="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69990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1671B9CA-CA0B-45F4-A127-0D107087ACC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6" r="555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64B20AFF-4AA5-4C34-85B5-64A837FE3C6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AE8DBC07-DA21-4B36-A800-7E42AE113BE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en-US" dirty="0"/>
              <a:t>这里输入标题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34F1E60-A5BC-4A79-936A-4786C2F84627}"/>
              </a:ext>
            </a:extLst>
          </p:cNvPr>
          <p:cNvSpPr txBox="1"/>
          <p:nvPr/>
        </p:nvSpPr>
        <p:spPr>
          <a:xfrm>
            <a:off x="331039" y="814764"/>
            <a:ext cx="22978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400" dirty="0">
                <a:solidFill>
                  <a:schemeClr val="bg1"/>
                </a:solidFill>
              </a:rPr>
              <a:t>ENTER YOUR SUBTITLE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F2F62D61-29C2-410D-877B-C4414E3F372B}"/>
              </a:ext>
            </a:extLst>
          </p:cNvPr>
          <p:cNvCxnSpPr/>
          <p:nvPr/>
        </p:nvCxnSpPr>
        <p:spPr>
          <a:xfrm>
            <a:off x="435510" y="1229785"/>
            <a:ext cx="479625" cy="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5F033751-F831-4076-B24C-569F3A5CF719}"/>
              </a:ext>
            </a:extLst>
          </p:cNvPr>
          <p:cNvGrpSpPr/>
          <p:nvPr/>
        </p:nvGrpSpPr>
        <p:grpSpPr>
          <a:xfrm>
            <a:off x="442913" y="2933715"/>
            <a:ext cx="3543838" cy="4674998"/>
            <a:chOff x="1542195" y="2314395"/>
            <a:chExt cx="2916000" cy="3386037"/>
          </a:xfrm>
        </p:grpSpPr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9E228CB0-B287-40AF-A353-6F20BFCDB8AD}"/>
                </a:ext>
              </a:extLst>
            </p:cNvPr>
            <p:cNvSpPr/>
            <p:nvPr/>
          </p:nvSpPr>
          <p:spPr>
            <a:xfrm>
              <a:off x="1542195" y="2314396"/>
              <a:ext cx="2916000" cy="3386036"/>
            </a:xfrm>
            <a:prstGeom prst="rect">
              <a:avLst/>
            </a:prstGeom>
            <a:gradFill>
              <a:gsLst>
                <a:gs pos="0">
                  <a:schemeClr val="accent2">
                    <a:alpha val="70000"/>
                  </a:schemeClr>
                </a:gs>
                <a:gs pos="86000">
                  <a:schemeClr val="accent2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  <a:ea typeface="思源黑体 CN Regular" panose="020B0500000000000000" pitchFamily="34" charset="-122"/>
              </a:endParaRPr>
            </a:p>
          </p:txBody>
        </p:sp>
        <p:cxnSp>
          <p:nvCxnSpPr>
            <p:cNvPr id="42" name="直接连接符 41">
              <a:extLst>
                <a:ext uri="{FF2B5EF4-FFF2-40B4-BE49-F238E27FC236}">
                  <a16:creationId xmlns:a16="http://schemas.microsoft.com/office/drawing/2014/main" id="{B8D077A5-4524-4F78-89F3-1286F86583CF}"/>
                </a:ext>
              </a:extLst>
            </p:cNvPr>
            <p:cNvCxnSpPr/>
            <p:nvPr/>
          </p:nvCxnSpPr>
          <p:spPr>
            <a:xfrm>
              <a:off x="1542195" y="2314395"/>
              <a:ext cx="291600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C94D3D77-DABA-482B-94A6-50C3FEC1EF73}"/>
              </a:ext>
            </a:extLst>
          </p:cNvPr>
          <p:cNvGrpSpPr/>
          <p:nvPr/>
        </p:nvGrpSpPr>
        <p:grpSpPr>
          <a:xfrm>
            <a:off x="8205249" y="2933715"/>
            <a:ext cx="3543838" cy="4674998"/>
            <a:chOff x="1542195" y="2314395"/>
            <a:chExt cx="2916000" cy="3386037"/>
          </a:xfrm>
        </p:grpSpPr>
        <p:sp>
          <p:nvSpPr>
            <p:cNvPr id="54" name="矩形 53">
              <a:extLst>
                <a:ext uri="{FF2B5EF4-FFF2-40B4-BE49-F238E27FC236}">
                  <a16:creationId xmlns:a16="http://schemas.microsoft.com/office/drawing/2014/main" id="{CDFCDC8C-92D6-4BE8-AE33-36E1B27559BA}"/>
                </a:ext>
              </a:extLst>
            </p:cNvPr>
            <p:cNvSpPr/>
            <p:nvPr/>
          </p:nvSpPr>
          <p:spPr>
            <a:xfrm>
              <a:off x="1542195" y="2314396"/>
              <a:ext cx="2916000" cy="3386036"/>
            </a:xfrm>
            <a:prstGeom prst="rect">
              <a:avLst/>
            </a:prstGeom>
            <a:gradFill>
              <a:gsLst>
                <a:gs pos="0">
                  <a:schemeClr val="accent2">
                    <a:alpha val="70000"/>
                  </a:schemeClr>
                </a:gs>
                <a:gs pos="86000">
                  <a:schemeClr val="accent2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  <a:ea typeface="思源黑体 CN Regular" panose="020B0500000000000000" pitchFamily="34" charset="-122"/>
              </a:endParaRPr>
            </a:p>
          </p:txBody>
        </p:sp>
        <p:cxnSp>
          <p:nvCxnSpPr>
            <p:cNvPr id="55" name="直接连接符 54">
              <a:extLst>
                <a:ext uri="{FF2B5EF4-FFF2-40B4-BE49-F238E27FC236}">
                  <a16:creationId xmlns:a16="http://schemas.microsoft.com/office/drawing/2014/main" id="{A4F2DCE4-A40C-4A9B-ACFF-683B3F058EB0}"/>
                </a:ext>
              </a:extLst>
            </p:cNvPr>
            <p:cNvCxnSpPr/>
            <p:nvPr/>
          </p:nvCxnSpPr>
          <p:spPr>
            <a:xfrm>
              <a:off x="1542195" y="2314395"/>
              <a:ext cx="291600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6C1A2B01-44D5-44E6-AC50-0C737AE22BB5}"/>
              </a:ext>
            </a:extLst>
          </p:cNvPr>
          <p:cNvGrpSpPr/>
          <p:nvPr/>
        </p:nvGrpSpPr>
        <p:grpSpPr>
          <a:xfrm>
            <a:off x="4324081" y="1765305"/>
            <a:ext cx="3543838" cy="5843408"/>
            <a:chOff x="1542195" y="2314395"/>
            <a:chExt cx="2916000" cy="3386037"/>
          </a:xfrm>
        </p:grpSpPr>
        <p:sp>
          <p:nvSpPr>
            <p:cNvPr id="57" name="矩形 56">
              <a:extLst>
                <a:ext uri="{FF2B5EF4-FFF2-40B4-BE49-F238E27FC236}">
                  <a16:creationId xmlns:a16="http://schemas.microsoft.com/office/drawing/2014/main" id="{D3BB1705-E7F7-4366-ABCE-815BB5E061C0}"/>
                </a:ext>
              </a:extLst>
            </p:cNvPr>
            <p:cNvSpPr/>
            <p:nvPr/>
          </p:nvSpPr>
          <p:spPr>
            <a:xfrm>
              <a:off x="1542195" y="2314396"/>
              <a:ext cx="2916000" cy="3386036"/>
            </a:xfrm>
            <a:prstGeom prst="rect">
              <a:avLst/>
            </a:prstGeom>
            <a:gradFill>
              <a:gsLst>
                <a:gs pos="0">
                  <a:schemeClr val="accent2">
                    <a:alpha val="70000"/>
                  </a:schemeClr>
                </a:gs>
                <a:gs pos="86000">
                  <a:schemeClr val="accent2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  <a:ea typeface="思源黑体 CN Regular" panose="020B0500000000000000" pitchFamily="34" charset="-122"/>
              </a:endParaRPr>
            </a:p>
          </p:txBody>
        </p:sp>
        <p:cxnSp>
          <p:nvCxnSpPr>
            <p:cNvPr id="58" name="直接连接符 57">
              <a:extLst>
                <a:ext uri="{FF2B5EF4-FFF2-40B4-BE49-F238E27FC236}">
                  <a16:creationId xmlns:a16="http://schemas.microsoft.com/office/drawing/2014/main" id="{0851A6A5-C4CD-4F13-AA0B-B7161E23143A}"/>
                </a:ext>
              </a:extLst>
            </p:cNvPr>
            <p:cNvCxnSpPr/>
            <p:nvPr/>
          </p:nvCxnSpPr>
          <p:spPr>
            <a:xfrm>
              <a:off x="1542195" y="2314395"/>
              <a:ext cx="291600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18CD6CBA-2DBD-482B-808B-EA7B67A4DAB2}"/>
              </a:ext>
            </a:extLst>
          </p:cNvPr>
          <p:cNvSpPr txBox="1"/>
          <p:nvPr/>
        </p:nvSpPr>
        <p:spPr>
          <a:xfrm>
            <a:off x="1707387" y="3044279"/>
            <a:ext cx="10148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b="1" dirty="0">
                <a:gradFill>
                  <a:gsLst>
                    <a:gs pos="0">
                      <a:schemeClr val="bg1"/>
                    </a:gs>
                    <a:gs pos="80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  <a:latin typeface="+mj-lt"/>
              </a:rPr>
              <a:t>01</a:t>
            </a:r>
            <a:endParaRPr lang="zh-CN" altLang="en-US" sz="5400" b="1" dirty="0">
              <a:gradFill>
                <a:gsLst>
                  <a:gs pos="0">
                    <a:schemeClr val="bg1"/>
                  </a:gs>
                  <a:gs pos="80000">
                    <a:schemeClr val="bg1">
                      <a:alpha val="0"/>
                    </a:schemeClr>
                  </a:gs>
                </a:gsLst>
                <a:lin ang="5400000" scaled="1"/>
              </a:gradFill>
              <a:latin typeface="+mj-lt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E3318B8-04DA-4BFF-89B3-1039DB5957C1}"/>
              </a:ext>
            </a:extLst>
          </p:cNvPr>
          <p:cNvSpPr txBox="1"/>
          <p:nvPr/>
        </p:nvSpPr>
        <p:spPr>
          <a:xfrm>
            <a:off x="1357582" y="3679300"/>
            <a:ext cx="1714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spc="300" dirty="0">
                <a:solidFill>
                  <a:schemeClr val="bg1"/>
                </a:solidFill>
                <a:latin typeface="+mj-ea"/>
                <a:ea typeface="+mj-ea"/>
              </a:rPr>
              <a:t>输入小标题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5724CE2-7E3C-467A-BF9C-7E3022730ACE}"/>
              </a:ext>
            </a:extLst>
          </p:cNvPr>
          <p:cNvSpPr txBox="1"/>
          <p:nvPr/>
        </p:nvSpPr>
        <p:spPr>
          <a:xfrm>
            <a:off x="539345" y="4094645"/>
            <a:ext cx="3341823" cy="19902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dirty="0">
                <a:solidFill>
                  <a:schemeClr val="bg1"/>
                </a:solidFill>
              </a:rPr>
              <a:t>在这里输入你的正文内容</a:t>
            </a:r>
            <a:endParaRPr lang="en-US" altLang="zh-CN" dirty="0">
              <a:solidFill>
                <a:schemeClr val="bg1"/>
              </a:solidFill>
            </a:endParaRPr>
          </a:p>
          <a:p>
            <a:pPr algn="ctr">
              <a:lnSpc>
                <a:spcPct val="140000"/>
              </a:lnSpc>
            </a:pPr>
            <a:r>
              <a:rPr lang="zh-CN" altLang="en-US" dirty="0">
                <a:solidFill>
                  <a:schemeClr val="bg1"/>
                </a:solidFill>
              </a:rPr>
              <a:t>在这里输入你的正文内容</a:t>
            </a:r>
            <a:endParaRPr lang="en-US" altLang="zh-CN" dirty="0">
              <a:solidFill>
                <a:schemeClr val="bg1"/>
              </a:solidFill>
            </a:endParaRPr>
          </a:p>
          <a:p>
            <a:pPr algn="ctr">
              <a:lnSpc>
                <a:spcPct val="140000"/>
              </a:lnSpc>
            </a:pPr>
            <a:r>
              <a:rPr lang="zh-CN" altLang="en-US" dirty="0">
                <a:solidFill>
                  <a:schemeClr val="bg1"/>
                </a:solidFill>
              </a:rPr>
              <a:t>在这里输入你的正文内容</a:t>
            </a:r>
            <a:endParaRPr lang="en-US" altLang="zh-CN" dirty="0">
              <a:solidFill>
                <a:schemeClr val="bg1"/>
              </a:solidFill>
            </a:endParaRPr>
          </a:p>
          <a:p>
            <a:pPr algn="ctr">
              <a:lnSpc>
                <a:spcPct val="140000"/>
              </a:lnSpc>
            </a:pPr>
            <a:r>
              <a:rPr lang="zh-CN" altLang="en-US" dirty="0">
                <a:solidFill>
                  <a:schemeClr val="bg1"/>
                </a:solidFill>
              </a:rPr>
              <a:t>在这里输入你的正文内容</a:t>
            </a:r>
            <a:endParaRPr lang="en-US" altLang="zh-CN" dirty="0">
              <a:solidFill>
                <a:schemeClr val="bg1"/>
              </a:solidFill>
            </a:endParaRPr>
          </a:p>
          <a:p>
            <a:pPr algn="ctr">
              <a:lnSpc>
                <a:spcPct val="140000"/>
              </a:lnSpc>
            </a:pPr>
            <a:r>
              <a:rPr lang="zh-CN" altLang="en-US" dirty="0">
                <a:solidFill>
                  <a:schemeClr val="bg1"/>
                </a:solidFill>
              </a:rPr>
              <a:t>在这里输入你的正文内容</a:t>
            </a: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E1FCD78B-22A9-4517-AFF1-BA95B437A87D}"/>
              </a:ext>
            </a:extLst>
          </p:cNvPr>
          <p:cNvGrpSpPr/>
          <p:nvPr/>
        </p:nvGrpSpPr>
        <p:grpSpPr>
          <a:xfrm>
            <a:off x="4425089" y="2010385"/>
            <a:ext cx="3341823" cy="3040591"/>
            <a:chOff x="4372297" y="2010385"/>
            <a:chExt cx="3341823" cy="3040591"/>
          </a:xfrm>
        </p:grpSpPr>
        <p:sp>
          <p:nvSpPr>
            <p:cNvPr id="62" name="文本框 61">
              <a:extLst>
                <a:ext uri="{FF2B5EF4-FFF2-40B4-BE49-F238E27FC236}">
                  <a16:creationId xmlns:a16="http://schemas.microsoft.com/office/drawing/2014/main" id="{939E5810-5C93-4A81-A893-212D2885D2AA}"/>
                </a:ext>
              </a:extLst>
            </p:cNvPr>
            <p:cNvSpPr txBox="1"/>
            <p:nvPr/>
          </p:nvSpPr>
          <p:spPr>
            <a:xfrm>
              <a:off x="5540339" y="2010385"/>
              <a:ext cx="101489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5400" b="1" dirty="0">
                  <a:gradFill>
                    <a:gsLst>
                      <a:gs pos="0">
                        <a:schemeClr val="bg1"/>
                      </a:gs>
                      <a:gs pos="80000">
                        <a:schemeClr val="bg1">
                          <a:alpha val="0"/>
                        </a:schemeClr>
                      </a:gs>
                    </a:gsLst>
                    <a:lin ang="5400000" scaled="1"/>
                  </a:gradFill>
                  <a:latin typeface="+mj-lt"/>
                </a:rPr>
                <a:t>02</a:t>
              </a:r>
              <a:endParaRPr lang="zh-CN" altLang="en-US" sz="5400" b="1" dirty="0">
                <a:gradFill>
                  <a:gsLst>
                    <a:gs pos="0">
                      <a:schemeClr val="bg1"/>
                    </a:gs>
                    <a:gs pos="80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  <a:latin typeface="+mj-lt"/>
              </a:endParaRPr>
            </a:p>
          </p:txBody>
        </p:sp>
        <p:sp>
          <p:nvSpPr>
            <p:cNvPr id="63" name="文本框 62">
              <a:extLst>
                <a:ext uri="{FF2B5EF4-FFF2-40B4-BE49-F238E27FC236}">
                  <a16:creationId xmlns:a16="http://schemas.microsoft.com/office/drawing/2014/main" id="{B1E44477-B3EB-4FEA-9F61-FF28553750DA}"/>
                </a:ext>
              </a:extLst>
            </p:cNvPr>
            <p:cNvSpPr txBox="1"/>
            <p:nvPr/>
          </p:nvSpPr>
          <p:spPr>
            <a:xfrm>
              <a:off x="5190534" y="2645406"/>
              <a:ext cx="17145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b="1" spc="300" dirty="0">
                  <a:solidFill>
                    <a:schemeClr val="bg1"/>
                  </a:solidFill>
                  <a:latin typeface="+mj-ea"/>
                  <a:ea typeface="+mj-ea"/>
                </a:rPr>
                <a:t>输入小标题</a:t>
              </a:r>
            </a:p>
          </p:txBody>
        </p:sp>
        <p:sp>
          <p:nvSpPr>
            <p:cNvPr id="64" name="文本框 63">
              <a:extLst>
                <a:ext uri="{FF2B5EF4-FFF2-40B4-BE49-F238E27FC236}">
                  <a16:creationId xmlns:a16="http://schemas.microsoft.com/office/drawing/2014/main" id="{6BA9BE7B-FB1D-458B-BF76-41C5CFF29176}"/>
                </a:ext>
              </a:extLst>
            </p:cNvPr>
            <p:cNvSpPr txBox="1"/>
            <p:nvPr/>
          </p:nvSpPr>
          <p:spPr>
            <a:xfrm>
              <a:off x="4372297" y="3060751"/>
              <a:ext cx="3341823" cy="19902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40000"/>
                </a:lnSpc>
              </a:pPr>
              <a:r>
                <a:rPr lang="zh-CN" altLang="en-US" dirty="0">
                  <a:solidFill>
                    <a:schemeClr val="bg1"/>
                  </a:solidFill>
                </a:rPr>
                <a:t>在这里输入你的正文内容</a:t>
              </a:r>
              <a:endParaRPr lang="en-US" altLang="zh-CN" dirty="0">
                <a:solidFill>
                  <a:schemeClr val="bg1"/>
                </a:solidFill>
              </a:endParaRPr>
            </a:p>
            <a:p>
              <a:pPr algn="ctr">
                <a:lnSpc>
                  <a:spcPct val="140000"/>
                </a:lnSpc>
              </a:pPr>
              <a:r>
                <a:rPr lang="zh-CN" altLang="en-US" dirty="0">
                  <a:solidFill>
                    <a:schemeClr val="bg1"/>
                  </a:solidFill>
                </a:rPr>
                <a:t>在这里输入你的正文内容</a:t>
              </a:r>
              <a:endParaRPr lang="en-US" altLang="zh-CN" dirty="0">
                <a:solidFill>
                  <a:schemeClr val="bg1"/>
                </a:solidFill>
              </a:endParaRPr>
            </a:p>
            <a:p>
              <a:pPr algn="ctr">
                <a:lnSpc>
                  <a:spcPct val="140000"/>
                </a:lnSpc>
              </a:pPr>
              <a:r>
                <a:rPr lang="zh-CN" altLang="en-US" dirty="0">
                  <a:solidFill>
                    <a:schemeClr val="bg1"/>
                  </a:solidFill>
                </a:rPr>
                <a:t>在这里输入你的正文内容</a:t>
              </a:r>
              <a:endParaRPr lang="en-US" altLang="zh-CN" dirty="0">
                <a:solidFill>
                  <a:schemeClr val="bg1"/>
                </a:solidFill>
              </a:endParaRPr>
            </a:p>
            <a:p>
              <a:pPr algn="ctr">
                <a:lnSpc>
                  <a:spcPct val="140000"/>
                </a:lnSpc>
              </a:pPr>
              <a:r>
                <a:rPr lang="zh-CN" altLang="en-US" dirty="0">
                  <a:solidFill>
                    <a:schemeClr val="bg1"/>
                  </a:solidFill>
                </a:rPr>
                <a:t>在这里输入你的正文内容</a:t>
              </a:r>
              <a:endParaRPr lang="en-US" altLang="zh-CN" dirty="0">
                <a:solidFill>
                  <a:schemeClr val="bg1"/>
                </a:solidFill>
              </a:endParaRPr>
            </a:p>
            <a:p>
              <a:pPr algn="ctr">
                <a:lnSpc>
                  <a:spcPct val="140000"/>
                </a:lnSpc>
              </a:pPr>
              <a:r>
                <a:rPr lang="zh-CN" altLang="en-US" dirty="0">
                  <a:solidFill>
                    <a:schemeClr val="bg1"/>
                  </a:solidFill>
                </a:rPr>
                <a:t>在这里输入你的正文内容</a:t>
              </a:r>
            </a:p>
          </p:txBody>
        </p:sp>
      </p:grpSp>
      <p:grpSp>
        <p:nvGrpSpPr>
          <p:cNvPr id="66" name="组合 65">
            <a:extLst>
              <a:ext uri="{FF2B5EF4-FFF2-40B4-BE49-F238E27FC236}">
                <a16:creationId xmlns:a16="http://schemas.microsoft.com/office/drawing/2014/main" id="{C6B1B9D3-5DC7-435C-9A1C-AB0E9195BE58}"/>
              </a:ext>
            </a:extLst>
          </p:cNvPr>
          <p:cNvGrpSpPr/>
          <p:nvPr/>
        </p:nvGrpSpPr>
        <p:grpSpPr>
          <a:xfrm>
            <a:off x="8306257" y="3044279"/>
            <a:ext cx="3341823" cy="3040591"/>
            <a:chOff x="4372297" y="2010385"/>
            <a:chExt cx="3341823" cy="3040591"/>
          </a:xfrm>
        </p:grpSpPr>
        <p:sp>
          <p:nvSpPr>
            <p:cNvPr id="67" name="文本框 66">
              <a:extLst>
                <a:ext uri="{FF2B5EF4-FFF2-40B4-BE49-F238E27FC236}">
                  <a16:creationId xmlns:a16="http://schemas.microsoft.com/office/drawing/2014/main" id="{95E9B827-FCEF-427A-A93E-AE15E24B0D18}"/>
                </a:ext>
              </a:extLst>
            </p:cNvPr>
            <p:cNvSpPr txBox="1"/>
            <p:nvPr/>
          </p:nvSpPr>
          <p:spPr>
            <a:xfrm>
              <a:off x="5540339" y="2010385"/>
              <a:ext cx="101489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5400" b="1" dirty="0">
                  <a:gradFill>
                    <a:gsLst>
                      <a:gs pos="0">
                        <a:schemeClr val="bg1"/>
                      </a:gs>
                      <a:gs pos="80000">
                        <a:schemeClr val="bg1">
                          <a:alpha val="0"/>
                        </a:schemeClr>
                      </a:gs>
                    </a:gsLst>
                    <a:lin ang="5400000" scaled="1"/>
                  </a:gradFill>
                  <a:latin typeface="+mj-lt"/>
                </a:rPr>
                <a:t>03</a:t>
              </a:r>
              <a:endParaRPr lang="zh-CN" altLang="en-US" sz="5400" b="1" dirty="0">
                <a:gradFill>
                  <a:gsLst>
                    <a:gs pos="0">
                      <a:schemeClr val="bg1"/>
                    </a:gs>
                    <a:gs pos="80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  <a:latin typeface="+mj-lt"/>
              </a:endParaRPr>
            </a:p>
          </p:txBody>
        </p:sp>
        <p:sp>
          <p:nvSpPr>
            <p:cNvPr id="68" name="文本框 67">
              <a:extLst>
                <a:ext uri="{FF2B5EF4-FFF2-40B4-BE49-F238E27FC236}">
                  <a16:creationId xmlns:a16="http://schemas.microsoft.com/office/drawing/2014/main" id="{63F4B5D9-8076-4502-8B2F-9864FFDDD3C7}"/>
                </a:ext>
              </a:extLst>
            </p:cNvPr>
            <p:cNvSpPr txBox="1"/>
            <p:nvPr/>
          </p:nvSpPr>
          <p:spPr>
            <a:xfrm>
              <a:off x="5190534" y="2645406"/>
              <a:ext cx="17145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b="1" spc="300" dirty="0">
                  <a:solidFill>
                    <a:schemeClr val="bg1"/>
                  </a:solidFill>
                  <a:latin typeface="+mj-ea"/>
                  <a:ea typeface="+mj-ea"/>
                </a:rPr>
                <a:t>输入小标题</a:t>
              </a:r>
            </a:p>
          </p:txBody>
        </p:sp>
        <p:sp>
          <p:nvSpPr>
            <p:cNvPr id="69" name="文本框 68">
              <a:extLst>
                <a:ext uri="{FF2B5EF4-FFF2-40B4-BE49-F238E27FC236}">
                  <a16:creationId xmlns:a16="http://schemas.microsoft.com/office/drawing/2014/main" id="{8325C060-F8A8-44F1-B7F0-B49FB491E544}"/>
                </a:ext>
              </a:extLst>
            </p:cNvPr>
            <p:cNvSpPr txBox="1"/>
            <p:nvPr/>
          </p:nvSpPr>
          <p:spPr>
            <a:xfrm>
              <a:off x="4372297" y="3060751"/>
              <a:ext cx="3341823" cy="19902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40000"/>
                </a:lnSpc>
              </a:pPr>
              <a:r>
                <a:rPr lang="zh-CN" altLang="en-US" dirty="0">
                  <a:solidFill>
                    <a:schemeClr val="bg1"/>
                  </a:solidFill>
                </a:rPr>
                <a:t>在这里输入你的正文内容</a:t>
              </a:r>
              <a:endParaRPr lang="en-US" altLang="zh-CN" dirty="0">
                <a:solidFill>
                  <a:schemeClr val="bg1"/>
                </a:solidFill>
              </a:endParaRPr>
            </a:p>
            <a:p>
              <a:pPr algn="ctr">
                <a:lnSpc>
                  <a:spcPct val="140000"/>
                </a:lnSpc>
              </a:pPr>
              <a:r>
                <a:rPr lang="zh-CN" altLang="en-US" dirty="0">
                  <a:solidFill>
                    <a:schemeClr val="bg1"/>
                  </a:solidFill>
                </a:rPr>
                <a:t>在这里输入你的正文内容</a:t>
              </a:r>
              <a:endParaRPr lang="en-US" altLang="zh-CN" dirty="0">
                <a:solidFill>
                  <a:schemeClr val="bg1"/>
                </a:solidFill>
              </a:endParaRPr>
            </a:p>
            <a:p>
              <a:pPr algn="ctr">
                <a:lnSpc>
                  <a:spcPct val="140000"/>
                </a:lnSpc>
              </a:pPr>
              <a:r>
                <a:rPr lang="zh-CN" altLang="en-US" dirty="0">
                  <a:solidFill>
                    <a:schemeClr val="bg1"/>
                  </a:solidFill>
                </a:rPr>
                <a:t>在这里输入你的正文内容</a:t>
              </a:r>
              <a:endParaRPr lang="en-US" altLang="zh-CN" dirty="0">
                <a:solidFill>
                  <a:schemeClr val="bg1"/>
                </a:solidFill>
              </a:endParaRPr>
            </a:p>
            <a:p>
              <a:pPr algn="ctr">
                <a:lnSpc>
                  <a:spcPct val="140000"/>
                </a:lnSpc>
              </a:pPr>
              <a:r>
                <a:rPr lang="zh-CN" altLang="en-US" dirty="0">
                  <a:solidFill>
                    <a:schemeClr val="bg1"/>
                  </a:solidFill>
                </a:rPr>
                <a:t>在这里输入你的正文内容</a:t>
              </a:r>
              <a:endParaRPr lang="en-US" altLang="zh-CN" dirty="0">
                <a:solidFill>
                  <a:schemeClr val="bg1"/>
                </a:solidFill>
              </a:endParaRPr>
            </a:p>
            <a:p>
              <a:pPr algn="ctr">
                <a:lnSpc>
                  <a:spcPct val="140000"/>
                </a:lnSpc>
              </a:pPr>
              <a:r>
                <a:rPr lang="zh-CN" altLang="en-US" dirty="0">
                  <a:solidFill>
                    <a:schemeClr val="bg1"/>
                  </a:solidFill>
                </a:rPr>
                <a:t>在这里输入你的正文内容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150499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1671B9CA-CA0B-45F4-A127-0D107087ACC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6" r="555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64B20AFF-4AA5-4C34-85B5-64A837FE3C6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AE8DBC07-DA21-4B36-A800-7E42AE113BE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en-US" dirty="0"/>
              <a:t>这里输入标题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34F1E60-A5BC-4A79-936A-4786C2F84627}"/>
              </a:ext>
            </a:extLst>
          </p:cNvPr>
          <p:cNvSpPr txBox="1"/>
          <p:nvPr/>
        </p:nvSpPr>
        <p:spPr>
          <a:xfrm>
            <a:off x="331039" y="814764"/>
            <a:ext cx="22978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400" dirty="0">
                <a:solidFill>
                  <a:schemeClr val="bg1"/>
                </a:solidFill>
              </a:rPr>
              <a:t>ENTER YOUR SUBTITLE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F2F62D61-29C2-410D-877B-C4414E3F372B}"/>
              </a:ext>
            </a:extLst>
          </p:cNvPr>
          <p:cNvCxnSpPr/>
          <p:nvPr/>
        </p:nvCxnSpPr>
        <p:spPr>
          <a:xfrm>
            <a:off x="435510" y="1229785"/>
            <a:ext cx="479625" cy="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图表 14">
            <a:extLst>
              <a:ext uri="{FF2B5EF4-FFF2-40B4-BE49-F238E27FC236}">
                <a16:creationId xmlns:a16="http://schemas.microsoft.com/office/drawing/2014/main" id="{401B1324-EE38-4F66-8DF2-9C628E3C811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490345"/>
              </p:ext>
            </p:extLst>
          </p:nvPr>
        </p:nvGraphicFramePr>
        <p:xfrm>
          <a:off x="4963159" y="1747027"/>
          <a:ext cx="6949442" cy="45625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16" name="组合 15">
            <a:extLst>
              <a:ext uri="{FF2B5EF4-FFF2-40B4-BE49-F238E27FC236}">
                <a16:creationId xmlns:a16="http://schemas.microsoft.com/office/drawing/2014/main" id="{22C62D67-0DD2-406E-A25B-35D9035F03F3}"/>
              </a:ext>
            </a:extLst>
          </p:cNvPr>
          <p:cNvGrpSpPr/>
          <p:nvPr/>
        </p:nvGrpSpPr>
        <p:grpSpPr>
          <a:xfrm>
            <a:off x="378757" y="2501583"/>
            <a:ext cx="4129445" cy="2771138"/>
            <a:chOff x="7470426" y="1721627"/>
            <a:chExt cx="4129445" cy="2771138"/>
          </a:xfrm>
        </p:grpSpPr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41A36E3F-1410-438D-9DD4-6758DC04A0EF}"/>
                </a:ext>
              </a:extLst>
            </p:cNvPr>
            <p:cNvGrpSpPr/>
            <p:nvPr/>
          </p:nvGrpSpPr>
          <p:grpSpPr>
            <a:xfrm>
              <a:off x="7470426" y="1721627"/>
              <a:ext cx="4129445" cy="1085937"/>
              <a:chOff x="7292626" y="1848627"/>
              <a:chExt cx="4129445" cy="1085937"/>
            </a:xfrm>
          </p:grpSpPr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241EB511-A32F-49D4-B5C5-56BCDA44819A}"/>
                  </a:ext>
                </a:extLst>
              </p:cNvPr>
              <p:cNvSpPr txBox="1"/>
              <p:nvPr/>
            </p:nvSpPr>
            <p:spPr>
              <a:xfrm>
                <a:off x="7292626" y="1848627"/>
                <a:ext cx="21590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 b="1" spc="300" dirty="0">
                    <a:solidFill>
                      <a:schemeClr val="accent2"/>
                    </a:solidFill>
                    <a:latin typeface="+mj-ea"/>
                    <a:ea typeface="+mj-ea"/>
                  </a:rPr>
                  <a:t>输入小标题</a:t>
                </a:r>
              </a:p>
            </p:txBody>
          </p:sp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753B1D43-DC3F-4073-84D7-7B06424EB68C}"/>
                  </a:ext>
                </a:extLst>
              </p:cNvPr>
              <p:cNvSpPr txBox="1"/>
              <p:nvPr/>
            </p:nvSpPr>
            <p:spPr>
              <a:xfrm>
                <a:off x="7292626" y="2232449"/>
                <a:ext cx="4129445" cy="7021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1600" dirty="0">
                    <a:solidFill>
                      <a:schemeClr val="bg1"/>
                    </a:solidFill>
                  </a:rPr>
                  <a:t>在这里输入你的正文内容，在这里输入你的正文内容在这里输入你的正文内容</a:t>
                </a:r>
              </a:p>
            </p:txBody>
          </p:sp>
        </p:grpSp>
        <p:cxnSp>
          <p:nvCxnSpPr>
            <p:cNvPr id="36" name="直接连接符 35">
              <a:extLst>
                <a:ext uri="{FF2B5EF4-FFF2-40B4-BE49-F238E27FC236}">
                  <a16:creationId xmlns:a16="http://schemas.microsoft.com/office/drawing/2014/main" id="{B32AEFA2-74D3-4904-8999-7728E380C6BF}"/>
                </a:ext>
              </a:extLst>
            </p:cNvPr>
            <p:cNvCxnSpPr/>
            <p:nvPr/>
          </p:nvCxnSpPr>
          <p:spPr>
            <a:xfrm>
              <a:off x="7546626" y="3107196"/>
              <a:ext cx="3784600" cy="0"/>
            </a:xfrm>
            <a:prstGeom prst="line">
              <a:avLst/>
            </a:prstGeom>
            <a:ln w="6350">
              <a:gradFill flip="none" rotWithShape="1">
                <a:gsLst>
                  <a:gs pos="100000">
                    <a:schemeClr val="accent2">
                      <a:alpha val="70000"/>
                    </a:schemeClr>
                  </a:gs>
                  <a:gs pos="0">
                    <a:schemeClr val="accent2">
                      <a:alpha val="0"/>
                    </a:schemeClr>
                  </a:gs>
                </a:gsLst>
                <a:lin ang="1080000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8" name="组合 37">
              <a:extLst>
                <a:ext uri="{FF2B5EF4-FFF2-40B4-BE49-F238E27FC236}">
                  <a16:creationId xmlns:a16="http://schemas.microsoft.com/office/drawing/2014/main" id="{6AF858BB-2B37-4E13-9FAA-8B7AF565C017}"/>
                </a:ext>
              </a:extLst>
            </p:cNvPr>
            <p:cNvGrpSpPr/>
            <p:nvPr/>
          </p:nvGrpSpPr>
          <p:grpSpPr>
            <a:xfrm>
              <a:off x="7470426" y="3406828"/>
              <a:ext cx="4129445" cy="1085937"/>
              <a:chOff x="7292626" y="1848627"/>
              <a:chExt cx="4129445" cy="1085937"/>
            </a:xfrm>
          </p:grpSpPr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18BED233-ED13-4C77-8D47-8BDC49A392A4}"/>
                  </a:ext>
                </a:extLst>
              </p:cNvPr>
              <p:cNvSpPr txBox="1"/>
              <p:nvPr/>
            </p:nvSpPr>
            <p:spPr>
              <a:xfrm>
                <a:off x="7292626" y="1848627"/>
                <a:ext cx="21590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 b="1" spc="300" dirty="0">
                    <a:solidFill>
                      <a:schemeClr val="accent3">
                        <a:alpha val="90000"/>
                      </a:schemeClr>
                    </a:solidFill>
                    <a:latin typeface="+mj-ea"/>
                    <a:ea typeface="+mj-ea"/>
                  </a:rPr>
                  <a:t>输入小标题</a:t>
                </a:r>
              </a:p>
            </p:txBody>
          </p:sp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1A5A09AD-0FAF-45F2-8C67-91D550C73667}"/>
                  </a:ext>
                </a:extLst>
              </p:cNvPr>
              <p:cNvSpPr txBox="1"/>
              <p:nvPr/>
            </p:nvSpPr>
            <p:spPr>
              <a:xfrm>
                <a:off x="7292626" y="2232449"/>
                <a:ext cx="4129445" cy="7021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1600" dirty="0">
                    <a:solidFill>
                      <a:schemeClr val="bg1"/>
                    </a:solidFill>
                  </a:rPr>
                  <a:t>在这里输入你的正文内容，在这里输入你的正文内容在这里输入你的正文内容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786087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图片 98">
            <a:extLst>
              <a:ext uri="{FF2B5EF4-FFF2-40B4-BE49-F238E27FC236}">
                <a16:creationId xmlns:a16="http://schemas.microsoft.com/office/drawing/2014/main" id="{AB40E68A-EA65-483A-9C3F-9012A751ABA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8" t="1299" r="3328" b="129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0" name="矩形 99">
            <a:extLst>
              <a:ext uri="{FF2B5EF4-FFF2-40B4-BE49-F238E27FC236}">
                <a16:creationId xmlns:a16="http://schemas.microsoft.com/office/drawing/2014/main" id="{0C8F2F04-186D-41BD-8B02-D75505CBF0B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9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id="{1D4DE279-45F5-43D4-9CAB-D1DAEB50C202}"/>
              </a:ext>
            </a:extLst>
          </p:cNvPr>
          <p:cNvSpPr/>
          <p:nvPr/>
        </p:nvSpPr>
        <p:spPr>
          <a:xfrm>
            <a:off x="8773636" y="2722212"/>
            <a:ext cx="2735575" cy="2881662"/>
          </a:xfrm>
          <a:prstGeom prst="rect">
            <a:avLst/>
          </a:prstGeom>
          <a:gradFill flip="none" rotWithShape="1">
            <a:gsLst>
              <a:gs pos="21000">
                <a:srgbClr val="3CB4DD">
                  <a:alpha val="0"/>
                </a:srgbClr>
              </a:gs>
              <a:gs pos="100000">
                <a:srgbClr val="3CB4DD">
                  <a:alpha val="85000"/>
                </a:srgbClr>
              </a:gs>
            </a:gsLst>
            <a:lin ang="54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/>
              <a:ea typeface="微软雅黑 Light"/>
              <a:cs typeface="+mn-cs"/>
            </a:endParaRPr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CEF02D3F-17C3-4954-B084-3079A39C526C}"/>
              </a:ext>
            </a:extLst>
          </p:cNvPr>
          <p:cNvSpPr/>
          <p:nvPr/>
        </p:nvSpPr>
        <p:spPr>
          <a:xfrm>
            <a:off x="4701161" y="2722212"/>
            <a:ext cx="2735575" cy="2881662"/>
          </a:xfrm>
          <a:prstGeom prst="rect">
            <a:avLst/>
          </a:prstGeom>
          <a:gradFill flip="none" rotWithShape="1">
            <a:gsLst>
              <a:gs pos="21000">
                <a:srgbClr val="3CB4DD">
                  <a:alpha val="0"/>
                </a:srgbClr>
              </a:gs>
              <a:gs pos="100000">
                <a:srgbClr val="3CB4DD">
                  <a:alpha val="85000"/>
                </a:srgbClr>
              </a:gs>
            </a:gsLst>
            <a:lin ang="54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/>
              <a:ea typeface="微软雅黑 Light"/>
              <a:cs typeface="+mn-cs"/>
            </a:endParaRP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B8324316-066D-46C6-B29E-080113BC5F1D}"/>
              </a:ext>
            </a:extLst>
          </p:cNvPr>
          <p:cNvSpPr/>
          <p:nvPr/>
        </p:nvSpPr>
        <p:spPr>
          <a:xfrm>
            <a:off x="628686" y="2722213"/>
            <a:ext cx="2735575" cy="2881662"/>
          </a:xfrm>
          <a:prstGeom prst="rect">
            <a:avLst/>
          </a:prstGeom>
          <a:gradFill flip="none" rotWithShape="1">
            <a:gsLst>
              <a:gs pos="21000">
                <a:srgbClr val="3CB4DD">
                  <a:alpha val="0"/>
                </a:srgbClr>
              </a:gs>
              <a:gs pos="100000">
                <a:srgbClr val="3CB4DD">
                  <a:alpha val="85000"/>
                </a:srgbClr>
              </a:gs>
            </a:gsLst>
            <a:lin ang="54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/>
              <a:ea typeface="微软雅黑 Light"/>
              <a:cs typeface="+mn-cs"/>
            </a:endParaRPr>
          </a:p>
        </p:txBody>
      </p:sp>
      <p:sp>
        <p:nvSpPr>
          <p:cNvPr id="59" name="任意多边形: 形状 58">
            <a:extLst>
              <a:ext uri="{FF2B5EF4-FFF2-40B4-BE49-F238E27FC236}">
                <a16:creationId xmlns:a16="http://schemas.microsoft.com/office/drawing/2014/main" id="{6974E2E3-29D0-4A1E-A244-C29A932AD47A}"/>
              </a:ext>
            </a:extLst>
          </p:cNvPr>
          <p:cNvSpPr/>
          <p:nvPr/>
        </p:nvSpPr>
        <p:spPr>
          <a:xfrm flipH="1">
            <a:off x="628688" y="2722212"/>
            <a:ext cx="3010375" cy="605823"/>
          </a:xfrm>
          <a:custGeom>
            <a:avLst/>
            <a:gdLst>
              <a:gd name="connsiteX0" fmla="*/ 0 w 3105150"/>
              <a:gd name="connsiteY0" fmla="*/ 0 h 1809750"/>
              <a:gd name="connsiteX1" fmla="*/ 1352550 w 3105150"/>
              <a:gd name="connsiteY1" fmla="*/ 0 h 1809750"/>
              <a:gd name="connsiteX2" fmla="*/ 1714500 w 3105150"/>
              <a:gd name="connsiteY2" fmla="*/ 666750 h 1809750"/>
              <a:gd name="connsiteX3" fmla="*/ 2838450 w 3105150"/>
              <a:gd name="connsiteY3" fmla="*/ 666750 h 1809750"/>
              <a:gd name="connsiteX4" fmla="*/ 3105150 w 3105150"/>
              <a:gd name="connsiteY4" fmla="*/ 1181100 h 1809750"/>
              <a:gd name="connsiteX5" fmla="*/ 3105150 w 3105150"/>
              <a:gd name="connsiteY5" fmla="*/ 1809750 h 1809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05150" h="1809750">
                <a:moveTo>
                  <a:pt x="0" y="0"/>
                </a:moveTo>
                <a:lnTo>
                  <a:pt x="1352550" y="0"/>
                </a:lnTo>
                <a:lnTo>
                  <a:pt x="1714500" y="666750"/>
                </a:lnTo>
                <a:lnTo>
                  <a:pt x="2838450" y="666750"/>
                </a:lnTo>
                <a:lnTo>
                  <a:pt x="3105150" y="1181100"/>
                </a:lnTo>
                <a:lnTo>
                  <a:pt x="3105150" y="1809750"/>
                </a:lnTo>
              </a:path>
            </a:pathLst>
          </a:custGeom>
          <a:noFill/>
          <a:ln w="25400" cap="flat" cmpd="sng" algn="ctr">
            <a:gradFill flip="none" rotWithShape="1">
              <a:gsLst>
                <a:gs pos="0">
                  <a:srgbClr val="4472C4">
                    <a:lumMod val="5000"/>
                    <a:lumOff val="95000"/>
                    <a:alpha val="0"/>
                  </a:srgbClr>
                </a:gs>
                <a:gs pos="50000">
                  <a:sysClr val="window" lastClr="FFFFFF"/>
                </a:gs>
              </a:gsLst>
              <a:lin ang="0" scaled="1"/>
              <a:tileRect/>
            </a:gra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/>
              <a:ea typeface="微软雅黑 Light"/>
              <a:cs typeface="+mn-cs"/>
            </a:endParaRPr>
          </a:p>
        </p:txBody>
      </p:sp>
      <p:sp>
        <p:nvSpPr>
          <p:cNvPr id="60" name="椭圆 59">
            <a:extLst>
              <a:ext uri="{FF2B5EF4-FFF2-40B4-BE49-F238E27FC236}">
                <a16:creationId xmlns:a16="http://schemas.microsoft.com/office/drawing/2014/main" id="{2D434865-3EC4-4F3F-9C0A-611AB1BD7666}"/>
              </a:ext>
            </a:extLst>
          </p:cNvPr>
          <p:cNvSpPr/>
          <p:nvPr/>
        </p:nvSpPr>
        <p:spPr>
          <a:xfrm flipH="1">
            <a:off x="586077" y="3324611"/>
            <a:ext cx="85225" cy="85225"/>
          </a:xfrm>
          <a:prstGeom prst="ellipse">
            <a:avLst/>
          </a:prstGeom>
          <a:noFill/>
          <a:ln w="254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/>
              <a:ea typeface="微软雅黑 Light"/>
              <a:cs typeface="+mn-cs"/>
            </a:endParaRP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9ECCB251-98B8-4B5D-9AF1-EB1B8DAFD155}"/>
              </a:ext>
            </a:extLst>
          </p:cNvPr>
          <p:cNvSpPr txBox="1"/>
          <p:nvPr/>
        </p:nvSpPr>
        <p:spPr>
          <a:xfrm>
            <a:off x="786588" y="4360929"/>
            <a:ext cx="20164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CN" sz="1600" kern="0" spc="100" dirty="0">
                <a:solidFill>
                  <a:prstClr val="white"/>
                </a:solidFill>
                <a:latin typeface="微软雅黑"/>
                <a:ea typeface="微软雅黑"/>
              </a:rPr>
              <a:t>TELEPHONE</a:t>
            </a:r>
            <a:endParaRPr kumimoji="0" lang="zh-CN" altLang="en-US" sz="1600" b="0" i="0" u="none" strike="noStrike" kern="0" cap="none" spc="1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</a:endParaRPr>
          </a:p>
        </p:txBody>
      </p:sp>
      <p:cxnSp>
        <p:nvCxnSpPr>
          <p:cNvPr id="57" name="直接连接符 56">
            <a:extLst>
              <a:ext uri="{FF2B5EF4-FFF2-40B4-BE49-F238E27FC236}">
                <a16:creationId xmlns:a16="http://schemas.microsoft.com/office/drawing/2014/main" id="{780730D0-2B33-46DE-BE29-ABC5DC42E6AE}"/>
              </a:ext>
            </a:extLst>
          </p:cNvPr>
          <p:cNvCxnSpPr/>
          <p:nvPr/>
        </p:nvCxnSpPr>
        <p:spPr>
          <a:xfrm>
            <a:off x="892352" y="4880236"/>
            <a:ext cx="352650" cy="0"/>
          </a:xfrm>
          <a:prstGeom prst="line">
            <a:avLst/>
          </a:prstGeom>
          <a:noFill/>
          <a:ln w="25400" cap="flat" cmpd="sng" algn="ctr">
            <a:solidFill>
              <a:srgbClr val="3CB4DD"/>
            </a:solidFill>
            <a:prstDash val="solid"/>
            <a:miter lim="800000"/>
          </a:ln>
          <a:effectLst/>
        </p:spPr>
      </p:cxnSp>
      <p:sp>
        <p:nvSpPr>
          <p:cNvPr id="58" name="文本框 57">
            <a:extLst>
              <a:ext uri="{FF2B5EF4-FFF2-40B4-BE49-F238E27FC236}">
                <a16:creationId xmlns:a16="http://schemas.microsoft.com/office/drawing/2014/main" id="{265F9D4C-B8A3-475E-964B-0E3276FC551C}"/>
              </a:ext>
            </a:extLst>
          </p:cNvPr>
          <p:cNvSpPr txBox="1"/>
          <p:nvPr/>
        </p:nvSpPr>
        <p:spPr>
          <a:xfrm>
            <a:off x="786588" y="5032616"/>
            <a:ext cx="16803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微软雅黑 Light" panose="020B0502040204020203" pitchFamily="34" charset="-122"/>
              </a:rPr>
              <a:t>Tel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微软雅黑 Light" panose="020B0502040204020203" pitchFamily="34" charset="-122"/>
              </a:rPr>
              <a:t>：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微软雅黑 Light" panose="020B0502040204020203" pitchFamily="34" charset="-122"/>
              </a:rPr>
              <a:t>13888666555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  <a:ea typeface="微软雅黑 Light" panose="020B0502040204020203" pitchFamily="34" charset="-122"/>
            </a:endParaRPr>
          </a:p>
        </p:txBody>
      </p:sp>
      <p:sp>
        <p:nvSpPr>
          <p:cNvPr id="71" name="任意多边形: 形状 70">
            <a:extLst>
              <a:ext uri="{FF2B5EF4-FFF2-40B4-BE49-F238E27FC236}">
                <a16:creationId xmlns:a16="http://schemas.microsoft.com/office/drawing/2014/main" id="{37F3F44B-B21D-4BE4-8EBF-EA014C2180A1}"/>
              </a:ext>
            </a:extLst>
          </p:cNvPr>
          <p:cNvSpPr/>
          <p:nvPr/>
        </p:nvSpPr>
        <p:spPr>
          <a:xfrm>
            <a:off x="4957456" y="3432913"/>
            <a:ext cx="654952" cy="619022"/>
          </a:xfrm>
          <a:custGeom>
            <a:avLst/>
            <a:gdLst>
              <a:gd name="connsiteX0" fmla="*/ 139147 w 1186904"/>
              <a:gd name="connsiteY0" fmla="*/ 1123194 h 1121791"/>
              <a:gd name="connsiteX1" fmla="*/ 214623 w 1186904"/>
              <a:gd name="connsiteY1" fmla="*/ 896118 h 1121791"/>
              <a:gd name="connsiteX2" fmla="*/ 273 w 1186904"/>
              <a:gd name="connsiteY2" fmla="*/ 508412 h 1121791"/>
              <a:gd name="connsiteX3" fmla="*/ 591127 w 1186904"/>
              <a:gd name="connsiteY3" fmla="*/ 273 h 1121791"/>
              <a:gd name="connsiteX4" fmla="*/ 1186097 w 1186904"/>
              <a:gd name="connsiteY4" fmla="*/ 418572 h 1121791"/>
              <a:gd name="connsiteX5" fmla="*/ 1156836 w 1186904"/>
              <a:gd name="connsiteY5" fmla="*/ 463835 h 1121791"/>
              <a:gd name="connsiteX6" fmla="*/ 1111573 w 1186904"/>
              <a:gd name="connsiteY6" fmla="*/ 434574 h 1121791"/>
              <a:gd name="connsiteX7" fmla="*/ 591089 w 1186904"/>
              <a:gd name="connsiteY7" fmla="*/ 76473 h 1121791"/>
              <a:gd name="connsiteX8" fmla="*/ 76434 w 1186904"/>
              <a:gd name="connsiteY8" fmla="*/ 508412 h 1121791"/>
              <a:gd name="connsiteX9" fmla="*/ 281374 w 1186904"/>
              <a:gd name="connsiteY9" fmla="*/ 850474 h 1121791"/>
              <a:gd name="connsiteX10" fmla="*/ 304653 w 1186904"/>
              <a:gd name="connsiteY10" fmla="*/ 866781 h 1121791"/>
              <a:gd name="connsiteX11" fmla="*/ 269449 w 1186904"/>
              <a:gd name="connsiteY11" fmla="*/ 972661 h 1121791"/>
              <a:gd name="connsiteX12" fmla="*/ 392131 w 1186904"/>
              <a:gd name="connsiteY12" fmla="*/ 911167 h 1121791"/>
              <a:gd name="connsiteX13" fmla="*/ 438042 w 1186904"/>
              <a:gd name="connsiteY13" fmla="*/ 920349 h 1121791"/>
              <a:gd name="connsiteX14" fmla="*/ 591127 w 1186904"/>
              <a:gd name="connsiteY14" fmla="*/ 940581 h 1121791"/>
              <a:gd name="connsiteX15" fmla="*/ 639857 w 1186904"/>
              <a:gd name="connsiteY15" fmla="*/ 938637 h 1121791"/>
              <a:gd name="connsiteX16" fmla="*/ 680662 w 1186904"/>
              <a:gd name="connsiteY16" fmla="*/ 973804 h 1121791"/>
              <a:gd name="connsiteX17" fmla="*/ 645496 w 1186904"/>
              <a:gd name="connsiteY17" fmla="*/ 1014609 h 1121791"/>
              <a:gd name="connsiteX18" fmla="*/ 591127 w 1186904"/>
              <a:gd name="connsiteY18" fmla="*/ 1016781 h 1121791"/>
              <a:gd name="connsiteX19" fmla="*/ 422802 w 1186904"/>
              <a:gd name="connsiteY19" fmla="*/ 994987 h 1121791"/>
              <a:gd name="connsiteX20" fmla="*/ 402951 w 1186904"/>
              <a:gd name="connsiteY20" fmla="*/ 991025 h 1121791"/>
              <a:gd name="connsiteX21" fmla="*/ 139147 w 1186904"/>
              <a:gd name="connsiteY21" fmla="*/ 1123194 h 11217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186904" h="1121791">
                <a:moveTo>
                  <a:pt x="139147" y="1123194"/>
                </a:moveTo>
                <a:lnTo>
                  <a:pt x="214623" y="896118"/>
                </a:lnTo>
                <a:cubicBezTo>
                  <a:pt x="74225" y="789971"/>
                  <a:pt x="273" y="656431"/>
                  <a:pt x="273" y="508412"/>
                </a:cubicBezTo>
                <a:cubicBezTo>
                  <a:pt x="273" y="228225"/>
                  <a:pt x="265334" y="273"/>
                  <a:pt x="591127" y="273"/>
                </a:cubicBezTo>
                <a:cubicBezTo>
                  <a:pt x="879125" y="273"/>
                  <a:pt x="1134929" y="180105"/>
                  <a:pt x="1186097" y="418572"/>
                </a:cubicBezTo>
                <a:cubicBezTo>
                  <a:pt x="1190516" y="439152"/>
                  <a:pt x="1177415" y="459416"/>
                  <a:pt x="1156836" y="463835"/>
                </a:cubicBezTo>
                <a:cubicBezTo>
                  <a:pt x="1136257" y="468254"/>
                  <a:pt x="1115992" y="455154"/>
                  <a:pt x="1111573" y="434574"/>
                </a:cubicBezTo>
                <a:cubicBezTo>
                  <a:pt x="1067758" y="230435"/>
                  <a:pt x="843997" y="76473"/>
                  <a:pt x="591089" y="76473"/>
                </a:cubicBezTo>
                <a:cubicBezTo>
                  <a:pt x="307320" y="76473"/>
                  <a:pt x="76434" y="270249"/>
                  <a:pt x="76434" y="508412"/>
                </a:cubicBezTo>
                <a:cubicBezTo>
                  <a:pt x="76434" y="640200"/>
                  <a:pt x="145395" y="755300"/>
                  <a:pt x="281374" y="850474"/>
                </a:cubicBezTo>
                <a:lnTo>
                  <a:pt x="304653" y="866781"/>
                </a:lnTo>
                <a:lnTo>
                  <a:pt x="269449" y="972661"/>
                </a:lnTo>
                <a:lnTo>
                  <a:pt x="392131" y="911167"/>
                </a:lnTo>
                <a:lnTo>
                  <a:pt x="438042" y="920349"/>
                </a:lnTo>
                <a:cubicBezTo>
                  <a:pt x="491229" y="931208"/>
                  <a:pt x="537216" y="940581"/>
                  <a:pt x="591127" y="940581"/>
                </a:cubicBezTo>
                <a:cubicBezTo>
                  <a:pt x="607548" y="940581"/>
                  <a:pt x="623741" y="939819"/>
                  <a:pt x="639857" y="938637"/>
                </a:cubicBezTo>
                <a:cubicBezTo>
                  <a:pt x="660736" y="936732"/>
                  <a:pt x="679100" y="952811"/>
                  <a:pt x="680662" y="973804"/>
                </a:cubicBezTo>
                <a:cubicBezTo>
                  <a:pt x="682214" y="994781"/>
                  <a:pt x="666472" y="1013046"/>
                  <a:pt x="645496" y="1014609"/>
                </a:cubicBezTo>
                <a:cubicBezTo>
                  <a:pt x="627551" y="1015942"/>
                  <a:pt x="609453" y="1016781"/>
                  <a:pt x="591127" y="1016781"/>
                </a:cubicBezTo>
                <a:cubicBezTo>
                  <a:pt x="529520" y="1016781"/>
                  <a:pt x="477666" y="1006189"/>
                  <a:pt x="422802" y="994987"/>
                </a:cubicBezTo>
                <a:lnTo>
                  <a:pt x="402951" y="991025"/>
                </a:lnTo>
                <a:lnTo>
                  <a:pt x="139147" y="1123194"/>
                </a:lnTo>
                <a:close/>
              </a:path>
            </a:pathLst>
          </a:custGeom>
          <a:solidFill>
            <a:sysClr val="window" lastClr="FFFFFF"/>
          </a:solidFill>
          <a:ln w="186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</a:endParaRPr>
          </a:p>
        </p:txBody>
      </p:sp>
      <p:sp>
        <p:nvSpPr>
          <p:cNvPr id="72" name="任意多边形: 形状 71">
            <a:extLst>
              <a:ext uri="{FF2B5EF4-FFF2-40B4-BE49-F238E27FC236}">
                <a16:creationId xmlns:a16="http://schemas.microsoft.com/office/drawing/2014/main" id="{D5AFCB6C-F0FE-4C2E-BB0B-2CDDE764BD0C}"/>
              </a:ext>
            </a:extLst>
          </p:cNvPr>
          <p:cNvSpPr/>
          <p:nvPr/>
        </p:nvSpPr>
        <p:spPr>
          <a:xfrm>
            <a:off x="5346487" y="3581596"/>
            <a:ext cx="88285" cy="80072"/>
          </a:xfrm>
          <a:custGeom>
            <a:avLst/>
            <a:gdLst>
              <a:gd name="connsiteX0" fmla="*/ 87560 w 159990"/>
              <a:gd name="connsiteY0" fmla="*/ 273 h 145107"/>
              <a:gd name="connsiteX1" fmla="*/ 160407 w 159990"/>
              <a:gd name="connsiteY1" fmla="*/ 72967 h 145107"/>
              <a:gd name="connsiteX2" fmla="*/ 87560 w 159990"/>
              <a:gd name="connsiteY2" fmla="*/ 145738 h 145107"/>
              <a:gd name="connsiteX3" fmla="*/ 273 w 159990"/>
              <a:gd name="connsiteY3" fmla="*/ 72967 h 145107"/>
              <a:gd name="connsiteX4" fmla="*/ 87560 w 159990"/>
              <a:gd name="connsiteY4" fmla="*/ 273 h 145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990" h="145107">
                <a:moveTo>
                  <a:pt x="87560" y="273"/>
                </a:moveTo>
                <a:cubicBezTo>
                  <a:pt x="131565" y="273"/>
                  <a:pt x="160407" y="29190"/>
                  <a:pt x="160407" y="72967"/>
                </a:cubicBezTo>
                <a:cubicBezTo>
                  <a:pt x="160407" y="116630"/>
                  <a:pt x="131603" y="145738"/>
                  <a:pt x="87560" y="145738"/>
                </a:cubicBezTo>
                <a:cubicBezTo>
                  <a:pt x="44088" y="145738"/>
                  <a:pt x="273" y="116592"/>
                  <a:pt x="273" y="72967"/>
                </a:cubicBezTo>
                <a:cubicBezTo>
                  <a:pt x="311" y="29076"/>
                  <a:pt x="43973" y="273"/>
                  <a:pt x="87560" y="273"/>
                </a:cubicBezTo>
                <a:close/>
              </a:path>
            </a:pathLst>
          </a:custGeom>
          <a:solidFill>
            <a:sysClr val="window" lastClr="FFFFFF"/>
          </a:solidFill>
          <a:ln w="186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</a:endParaRPr>
          </a:p>
        </p:txBody>
      </p:sp>
      <p:sp>
        <p:nvSpPr>
          <p:cNvPr id="73" name="任意多边形: 形状 72">
            <a:extLst>
              <a:ext uri="{FF2B5EF4-FFF2-40B4-BE49-F238E27FC236}">
                <a16:creationId xmlns:a16="http://schemas.microsoft.com/office/drawing/2014/main" id="{99AA36E7-9E44-4A7A-9245-50B305B10A8A}"/>
              </a:ext>
            </a:extLst>
          </p:cNvPr>
          <p:cNvSpPr/>
          <p:nvPr/>
        </p:nvSpPr>
        <p:spPr>
          <a:xfrm>
            <a:off x="5139546" y="3581596"/>
            <a:ext cx="88285" cy="80072"/>
          </a:xfrm>
          <a:custGeom>
            <a:avLst/>
            <a:gdLst>
              <a:gd name="connsiteX0" fmla="*/ 87979 w 159990"/>
              <a:gd name="connsiteY0" fmla="*/ 145738 h 145107"/>
              <a:gd name="connsiteX1" fmla="*/ 273 w 159990"/>
              <a:gd name="connsiteY1" fmla="*/ 72967 h 145107"/>
              <a:gd name="connsiteX2" fmla="*/ 87979 w 159990"/>
              <a:gd name="connsiteY2" fmla="*/ 273 h 145107"/>
              <a:gd name="connsiteX3" fmla="*/ 160635 w 159990"/>
              <a:gd name="connsiteY3" fmla="*/ 72967 h 145107"/>
              <a:gd name="connsiteX4" fmla="*/ 87979 w 159990"/>
              <a:gd name="connsiteY4" fmla="*/ 145738 h 145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990" h="145107">
                <a:moveTo>
                  <a:pt x="87979" y="145738"/>
                </a:moveTo>
                <a:cubicBezTo>
                  <a:pt x="44316" y="145738"/>
                  <a:pt x="273" y="116592"/>
                  <a:pt x="273" y="72967"/>
                </a:cubicBezTo>
                <a:cubicBezTo>
                  <a:pt x="273" y="29190"/>
                  <a:pt x="44278" y="273"/>
                  <a:pt x="87979" y="273"/>
                </a:cubicBezTo>
                <a:cubicBezTo>
                  <a:pt x="131679" y="273"/>
                  <a:pt x="160635" y="29114"/>
                  <a:pt x="160635" y="72967"/>
                </a:cubicBezTo>
                <a:cubicBezTo>
                  <a:pt x="160635" y="116592"/>
                  <a:pt x="131679" y="145738"/>
                  <a:pt x="87979" y="145738"/>
                </a:cubicBezTo>
                <a:close/>
              </a:path>
            </a:pathLst>
          </a:custGeom>
          <a:solidFill>
            <a:sysClr val="window" lastClr="FFFFFF"/>
          </a:solidFill>
          <a:ln w="186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</a:endParaRPr>
          </a:p>
        </p:txBody>
      </p:sp>
      <p:sp>
        <p:nvSpPr>
          <p:cNvPr id="74" name="任意多边形: 形状 73">
            <a:extLst>
              <a:ext uri="{FF2B5EF4-FFF2-40B4-BE49-F238E27FC236}">
                <a16:creationId xmlns:a16="http://schemas.microsoft.com/office/drawing/2014/main" id="{A8282DEF-F504-4083-94EF-91E59C88E945}"/>
              </a:ext>
            </a:extLst>
          </p:cNvPr>
          <p:cNvSpPr/>
          <p:nvPr/>
        </p:nvSpPr>
        <p:spPr>
          <a:xfrm>
            <a:off x="5300717" y="3661741"/>
            <a:ext cx="560508" cy="536897"/>
          </a:xfrm>
          <a:custGeom>
            <a:avLst/>
            <a:gdLst>
              <a:gd name="connsiteX0" fmla="*/ 889069 w 1015751"/>
              <a:gd name="connsiteY0" fmla="*/ 974185 h 972963"/>
              <a:gd name="connsiteX1" fmla="*/ 669042 w 1015751"/>
              <a:gd name="connsiteY1" fmla="*/ 853408 h 972963"/>
              <a:gd name="connsiteX2" fmla="*/ 508412 w 1015751"/>
              <a:gd name="connsiteY2" fmla="*/ 878478 h 972963"/>
              <a:gd name="connsiteX3" fmla="*/ 273 w 1015751"/>
              <a:gd name="connsiteY3" fmla="*/ 439337 h 972963"/>
              <a:gd name="connsiteX4" fmla="*/ 508412 w 1015751"/>
              <a:gd name="connsiteY4" fmla="*/ 273 h 972963"/>
              <a:gd name="connsiteX5" fmla="*/ 1016095 w 1015751"/>
              <a:gd name="connsiteY5" fmla="*/ 439337 h 972963"/>
              <a:gd name="connsiteX6" fmla="*/ 828224 w 1015751"/>
              <a:gd name="connsiteY6" fmla="*/ 771798 h 972963"/>
              <a:gd name="connsiteX7" fmla="*/ 889069 w 1015751"/>
              <a:gd name="connsiteY7" fmla="*/ 974185 h 972963"/>
              <a:gd name="connsiteX8" fmla="*/ 679443 w 1015751"/>
              <a:gd name="connsiteY8" fmla="*/ 772217 h 972963"/>
              <a:gd name="connsiteX9" fmla="*/ 762501 w 1015751"/>
              <a:gd name="connsiteY9" fmla="*/ 817746 h 972963"/>
              <a:gd name="connsiteX10" fmla="*/ 740098 w 1015751"/>
              <a:gd name="connsiteY10" fmla="*/ 743223 h 972963"/>
              <a:gd name="connsiteX11" fmla="*/ 761358 w 1015751"/>
              <a:gd name="connsiteY11" fmla="*/ 727259 h 972963"/>
              <a:gd name="connsiteX12" fmla="*/ 939933 w 1015751"/>
              <a:gd name="connsiteY12" fmla="*/ 439299 h 972963"/>
              <a:gd name="connsiteX13" fmla="*/ 508450 w 1015751"/>
              <a:gd name="connsiteY13" fmla="*/ 76434 h 972963"/>
              <a:gd name="connsiteX14" fmla="*/ 76511 w 1015751"/>
              <a:gd name="connsiteY14" fmla="*/ 439299 h 972963"/>
              <a:gd name="connsiteX15" fmla="*/ 508450 w 1015751"/>
              <a:gd name="connsiteY15" fmla="*/ 802240 h 972963"/>
              <a:gd name="connsiteX16" fmla="*/ 664965 w 1015751"/>
              <a:gd name="connsiteY16" fmla="*/ 775836 h 972963"/>
              <a:gd name="connsiteX17" fmla="*/ 679443 w 1015751"/>
              <a:gd name="connsiteY17" fmla="*/ 772217 h 972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015751" h="972963">
                <a:moveTo>
                  <a:pt x="889069" y="974185"/>
                </a:moveTo>
                <a:lnTo>
                  <a:pt x="669042" y="853408"/>
                </a:lnTo>
                <a:cubicBezTo>
                  <a:pt x="619207" y="865828"/>
                  <a:pt x="563962" y="878478"/>
                  <a:pt x="508412" y="878478"/>
                </a:cubicBezTo>
                <a:cubicBezTo>
                  <a:pt x="228225" y="878478"/>
                  <a:pt x="273" y="681462"/>
                  <a:pt x="273" y="439337"/>
                </a:cubicBezTo>
                <a:cubicBezTo>
                  <a:pt x="273" y="197250"/>
                  <a:pt x="228225" y="273"/>
                  <a:pt x="508412" y="273"/>
                </a:cubicBezTo>
                <a:cubicBezTo>
                  <a:pt x="783609" y="273"/>
                  <a:pt x="1016095" y="201326"/>
                  <a:pt x="1016095" y="439337"/>
                </a:cubicBezTo>
                <a:cubicBezTo>
                  <a:pt x="1016095" y="556533"/>
                  <a:pt x="949610" y="673766"/>
                  <a:pt x="828224" y="771798"/>
                </a:cubicBezTo>
                <a:lnTo>
                  <a:pt x="889069" y="974185"/>
                </a:lnTo>
                <a:close/>
                <a:moveTo>
                  <a:pt x="679443" y="772217"/>
                </a:moveTo>
                <a:lnTo>
                  <a:pt x="762501" y="817746"/>
                </a:lnTo>
                <a:lnTo>
                  <a:pt x="740098" y="743223"/>
                </a:lnTo>
                <a:lnTo>
                  <a:pt x="761358" y="727259"/>
                </a:lnTo>
                <a:cubicBezTo>
                  <a:pt x="876496" y="640810"/>
                  <a:pt x="939933" y="538587"/>
                  <a:pt x="939933" y="439299"/>
                </a:cubicBezTo>
                <a:cubicBezTo>
                  <a:pt x="939933" y="242589"/>
                  <a:pt x="742308" y="76434"/>
                  <a:pt x="508450" y="76434"/>
                </a:cubicBezTo>
                <a:cubicBezTo>
                  <a:pt x="270287" y="76434"/>
                  <a:pt x="76511" y="239198"/>
                  <a:pt x="76511" y="439299"/>
                </a:cubicBezTo>
                <a:cubicBezTo>
                  <a:pt x="76511" y="639438"/>
                  <a:pt x="270287" y="802240"/>
                  <a:pt x="508450" y="802240"/>
                </a:cubicBezTo>
                <a:cubicBezTo>
                  <a:pt x="560038" y="802240"/>
                  <a:pt x="615778" y="788219"/>
                  <a:pt x="664965" y="775836"/>
                </a:cubicBezTo>
                <a:lnTo>
                  <a:pt x="679443" y="772217"/>
                </a:lnTo>
                <a:close/>
              </a:path>
            </a:pathLst>
          </a:custGeom>
          <a:solidFill>
            <a:sysClr val="window" lastClr="FFFFFF"/>
          </a:solidFill>
          <a:ln w="186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</a:endParaRPr>
          </a:p>
        </p:txBody>
      </p:sp>
      <p:sp>
        <p:nvSpPr>
          <p:cNvPr id="75" name="任意多边形: 形状 74">
            <a:extLst>
              <a:ext uri="{FF2B5EF4-FFF2-40B4-BE49-F238E27FC236}">
                <a16:creationId xmlns:a16="http://schemas.microsoft.com/office/drawing/2014/main" id="{950CE174-7BBA-4800-ABA1-2A00A2DFE375}"/>
              </a:ext>
            </a:extLst>
          </p:cNvPr>
          <p:cNvSpPr/>
          <p:nvPr/>
        </p:nvSpPr>
        <p:spPr>
          <a:xfrm>
            <a:off x="5471013" y="3803738"/>
            <a:ext cx="226872" cy="62621"/>
          </a:xfrm>
          <a:custGeom>
            <a:avLst/>
            <a:gdLst>
              <a:gd name="connsiteX0" fmla="*/ 57613 w 411137"/>
              <a:gd name="connsiteY0" fmla="*/ 115030 h 113481"/>
              <a:gd name="connsiteX1" fmla="*/ 273 w 411137"/>
              <a:gd name="connsiteY1" fmla="*/ 57651 h 113481"/>
              <a:gd name="connsiteX2" fmla="*/ 57613 w 411137"/>
              <a:gd name="connsiteY2" fmla="*/ 273 h 113481"/>
              <a:gd name="connsiteX3" fmla="*/ 129470 w 411137"/>
              <a:gd name="connsiteY3" fmla="*/ 57651 h 113481"/>
              <a:gd name="connsiteX4" fmla="*/ 57613 w 411137"/>
              <a:gd name="connsiteY4" fmla="*/ 115030 h 113481"/>
              <a:gd name="connsiteX5" fmla="*/ 340506 w 411137"/>
              <a:gd name="connsiteY5" fmla="*/ 115030 h 113481"/>
              <a:gd name="connsiteX6" fmla="*/ 283432 w 411137"/>
              <a:gd name="connsiteY6" fmla="*/ 57651 h 113481"/>
              <a:gd name="connsiteX7" fmla="*/ 340506 w 411137"/>
              <a:gd name="connsiteY7" fmla="*/ 273 h 113481"/>
              <a:gd name="connsiteX8" fmla="*/ 412400 w 411137"/>
              <a:gd name="connsiteY8" fmla="*/ 57651 h 113481"/>
              <a:gd name="connsiteX9" fmla="*/ 340506 w 411137"/>
              <a:gd name="connsiteY9" fmla="*/ 115030 h 1134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11137" h="113481">
                <a:moveTo>
                  <a:pt x="57613" y="115030"/>
                </a:moveTo>
                <a:cubicBezTo>
                  <a:pt x="29152" y="115030"/>
                  <a:pt x="273" y="86607"/>
                  <a:pt x="273" y="57651"/>
                </a:cubicBezTo>
                <a:cubicBezTo>
                  <a:pt x="273" y="29076"/>
                  <a:pt x="29191" y="273"/>
                  <a:pt x="57613" y="273"/>
                </a:cubicBezTo>
                <a:cubicBezTo>
                  <a:pt x="101199" y="273"/>
                  <a:pt x="129470" y="29076"/>
                  <a:pt x="129470" y="57651"/>
                </a:cubicBezTo>
                <a:cubicBezTo>
                  <a:pt x="129470" y="86607"/>
                  <a:pt x="101199" y="115030"/>
                  <a:pt x="57613" y="115030"/>
                </a:cubicBezTo>
                <a:close/>
                <a:moveTo>
                  <a:pt x="340506" y="115030"/>
                </a:moveTo>
                <a:cubicBezTo>
                  <a:pt x="312235" y="115030"/>
                  <a:pt x="283432" y="86607"/>
                  <a:pt x="283432" y="57651"/>
                </a:cubicBezTo>
                <a:cubicBezTo>
                  <a:pt x="283432" y="29076"/>
                  <a:pt x="312083" y="273"/>
                  <a:pt x="340506" y="273"/>
                </a:cubicBezTo>
                <a:cubicBezTo>
                  <a:pt x="383673" y="273"/>
                  <a:pt x="412400" y="29076"/>
                  <a:pt x="412400" y="57651"/>
                </a:cubicBezTo>
                <a:cubicBezTo>
                  <a:pt x="412400" y="86607"/>
                  <a:pt x="383673" y="115030"/>
                  <a:pt x="340506" y="115030"/>
                </a:cubicBezTo>
                <a:close/>
              </a:path>
            </a:pathLst>
          </a:custGeom>
          <a:solidFill>
            <a:sysClr val="window" lastClr="FFFFFF"/>
          </a:solidFill>
          <a:ln w="186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</a:endParaRPr>
          </a:p>
        </p:txBody>
      </p:sp>
      <p:sp>
        <p:nvSpPr>
          <p:cNvPr id="69" name="任意多边形: 形状 68">
            <a:extLst>
              <a:ext uri="{FF2B5EF4-FFF2-40B4-BE49-F238E27FC236}">
                <a16:creationId xmlns:a16="http://schemas.microsoft.com/office/drawing/2014/main" id="{4142C53E-6C41-45F8-9702-FFD08E27DCF3}"/>
              </a:ext>
            </a:extLst>
          </p:cNvPr>
          <p:cNvSpPr/>
          <p:nvPr/>
        </p:nvSpPr>
        <p:spPr>
          <a:xfrm flipH="1">
            <a:off x="4701163" y="2722211"/>
            <a:ext cx="3010375" cy="605823"/>
          </a:xfrm>
          <a:custGeom>
            <a:avLst/>
            <a:gdLst>
              <a:gd name="connsiteX0" fmla="*/ 0 w 3105150"/>
              <a:gd name="connsiteY0" fmla="*/ 0 h 1809750"/>
              <a:gd name="connsiteX1" fmla="*/ 1352550 w 3105150"/>
              <a:gd name="connsiteY1" fmla="*/ 0 h 1809750"/>
              <a:gd name="connsiteX2" fmla="*/ 1714500 w 3105150"/>
              <a:gd name="connsiteY2" fmla="*/ 666750 h 1809750"/>
              <a:gd name="connsiteX3" fmla="*/ 2838450 w 3105150"/>
              <a:gd name="connsiteY3" fmla="*/ 666750 h 1809750"/>
              <a:gd name="connsiteX4" fmla="*/ 3105150 w 3105150"/>
              <a:gd name="connsiteY4" fmla="*/ 1181100 h 1809750"/>
              <a:gd name="connsiteX5" fmla="*/ 3105150 w 3105150"/>
              <a:gd name="connsiteY5" fmla="*/ 1809750 h 1809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05150" h="1809750">
                <a:moveTo>
                  <a:pt x="0" y="0"/>
                </a:moveTo>
                <a:lnTo>
                  <a:pt x="1352550" y="0"/>
                </a:lnTo>
                <a:lnTo>
                  <a:pt x="1714500" y="666750"/>
                </a:lnTo>
                <a:lnTo>
                  <a:pt x="2838450" y="666750"/>
                </a:lnTo>
                <a:lnTo>
                  <a:pt x="3105150" y="1181100"/>
                </a:lnTo>
                <a:lnTo>
                  <a:pt x="3105150" y="1809750"/>
                </a:lnTo>
              </a:path>
            </a:pathLst>
          </a:custGeom>
          <a:noFill/>
          <a:ln w="25400" cap="flat" cmpd="sng" algn="ctr">
            <a:gradFill flip="none" rotWithShape="1">
              <a:gsLst>
                <a:gs pos="0">
                  <a:srgbClr val="4472C4">
                    <a:lumMod val="5000"/>
                    <a:lumOff val="95000"/>
                    <a:alpha val="0"/>
                  </a:srgbClr>
                </a:gs>
                <a:gs pos="50000">
                  <a:sysClr val="window" lastClr="FFFFFF"/>
                </a:gs>
              </a:gsLst>
              <a:lin ang="0" scaled="1"/>
              <a:tileRect/>
            </a:gra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/>
              <a:ea typeface="微软雅黑 Light"/>
              <a:cs typeface="+mn-cs"/>
            </a:endParaRPr>
          </a:p>
        </p:txBody>
      </p:sp>
      <p:sp>
        <p:nvSpPr>
          <p:cNvPr id="70" name="椭圆 69">
            <a:extLst>
              <a:ext uri="{FF2B5EF4-FFF2-40B4-BE49-F238E27FC236}">
                <a16:creationId xmlns:a16="http://schemas.microsoft.com/office/drawing/2014/main" id="{8A78BC11-5FD2-4A77-9C5B-9B1D3E3265D3}"/>
              </a:ext>
            </a:extLst>
          </p:cNvPr>
          <p:cNvSpPr/>
          <p:nvPr/>
        </p:nvSpPr>
        <p:spPr>
          <a:xfrm flipH="1">
            <a:off x="4658552" y="3324610"/>
            <a:ext cx="85225" cy="85225"/>
          </a:xfrm>
          <a:prstGeom prst="ellipse">
            <a:avLst/>
          </a:prstGeom>
          <a:noFill/>
          <a:ln w="254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/>
              <a:ea typeface="微软雅黑 Light"/>
              <a:cs typeface="+mn-cs"/>
            </a:endParaRPr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B84C18EF-D83C-4FAE-A360-C7272080F4D8}"/>
              </a:ext>
            </a:extLst>
          </p:cNvPr>
          <p:cNvSpPr txBox="1"/>
          <p:nvPr/>
        </p:nvSpPr>
        <p:spPr>
          <a:xfrm>
            <a:off x="4838908" y="4360928"/>
            <a:ext cx="2016488" cy="414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0" cap="none" spc="1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</a:rPr>
              <a:t>WECHAT</a:t>
            </a:r>
            <a:endParaRPr kumimoji="0" lang="zh-CN" altLang="en-US" sz="1600" b="0" i="0" u="none" strike="noStrike" kern="0" cap="none" spc="1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</a:endParaRPr>
          </a:p>
        </p:txBody>
      </p:sp>
      <p:cxnSp>
        <p:nvCxnSpPr>
          <p:cNvPr id="67" name="直接连接符 66">
            <a:extLst>
              <a:ext uri="{FF2B5EF4-FFF2-40B4-BE49-F238E27FC236}">
                <a16:creationId xmlns:a16="http://schemas.microsoft.com/office/drawing/2014/main" id="{81FB78DD-2AFB-4327-8D67-B5643B27CD1C}"/>
              </a:ext>
            </a:extLst>
          </p:cNvPr>
          <p:cNvCxnSpPr/>
          <p:nvPr/>
        </p:nvCxnSpPr>
        <p:spPr>
          <a:xfrm>
            <a:off x="4936252" y="4880235"/>
            <a:ext cx="352650" cy="0"/>
          </a:xfrm>
          <a:prstGeom prst="line">
            <a:avLst/>
          </a:prstGeom>
          <a:noFill/>
          <a:ln w="25400" cap="flat" cmpd="sng" algn="ctr">
            <a:solidFill>
              <a:srgbClr val="3CB4DD"/>
            </a:solidFill>
            <a:prstDash val="solid"/>
            <a:miter lim="800000"/>
          </a:ln>
          <a:effectLst/>
        </p:spPr>
      </p:cxnSp>
      <p:sp>
        <p:nvSpPr>
          <p:cNvPr id="84" name="任意多边形: 形状 83">
            <a:extLst>
              <a:ext uri="{FF2B5EF4-FFF2-40B4-BE49-F238E27FC236}">
                <a16:creationId xmlns:a16="http://schemas.microsoft.com/office/drawing/2014/main" id="{E590DD16-A509-41DB-A45D-E7D6E7744345}"/>
              </a:ext>
            </a:extLst>
          </p:cNvPr>
          <p:cNvSpPr/>
          <p:nvPr/>
        </p:nvSpPr>
        <p:spPr>
          <a:xfrm flipH="1">
            <a:off x="8773638" y="2722211"/>
            <a:ext cx="3010375" cy="605823"/>
          </a:xfrm>
          <a:custGeom>
            <a:avLst/>
            <a:gdLst>
              <a:gd name="connsiteX0" fmla="*/ 0 w 3105150"/>
              <a:gd name="connsiteY0" fmla="*/ 0 h 1809750"/>
              <a:gd name="connsiteX1" fmla="*/ 1352550 w 3105150"/>
              <a:gd name="connsiteY1" fmla="*/ 0 h 1809750"/>
              <a:gd name="connsiteX2" fmla="*/ 1714500 w 3105150"/>
              <a:gd name="connsiteY2" fmla="*/ 666750 h 1809750"/>
              <a:gd name="connsiteX3" fmla="*/ 2838450 w 3105150"/>
              <a:gd name="connsiteY3" fmla="*/ 666750 h 1809750"/>
              <a:gd name="connsiteX4" fmla="*/ 3105150 w 3105150"/>
              <a:gd name="connsiteY4" fmla="*/ 1181100 h 1809750"/>
              <a:gd name="connsiteX5" fmla="*/ 3105150 w 3105150"/>
              <a:gd name="connsiteY5" fmla="*/ 1809750 h 1809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05150" h="1809750">
                <a:moveTo>
                  <a:pt x="0" y="0"/>
                </a:moveTo>
                <a:lnTo>
                  <a:pt x="1352550" y="0"/>
                </a:lnTo>
                <a:lnTo>
                  <a:pt x="1714500" y="666750"/>
                </a:lnTo>
                <a:lnTo>
                  <a:pt x="2838450" y="666750"/>
                </a:lnTo>
                <a:lnTo>
                  <a:pt x="3105150" y="1181100"/>
                </a:lnTo>
                <a:lnTo>
                  <a:pt x="3105150" y="1809750"/>
                </a:lnTo>
              </a:path>
            </a:pathLst>
          </a:custGeom>
          <a:noFill/>
          <a:ln w="25400" cap="flat" cmpd="sng" algn="ctr">
            <a:gradFill flip="none" rotWithShape="1">
              <a:gsLst>
                <a:gs pos="0">
                  <a:srgbClr val="4472C4">
                    <a:lumMod val="5000"/>
                    <a:lumOff val="95000"/>
                    <a:alpha val="0"/>
                  </a:srgbClr>
                </a:gs>
                <a:gs pos="50000">
                  <a:sysClr val="window" lastClr="FFFFFF"/>
                </a:gs>
              </a:gsLst>
              <a:lin ang="0" scaled="1"/>
              <a:tileRect/>
            </a:gra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/>
              <a:ea typeface="微软雅黑 Light"/>
              <a:cs typeface="+mn-cs"/>
            </a:endParaRPr>
          </a:p>
        </p:txBody>
      </p:sp>
      <p:sp>
        <p:nvSpPr>
          <p:cNvPr id="85" name="椭圆 84">
            <a:extLst>
              <a:ext uri="{FF2B5EF4-FFF2-40B4-BE49-F238E27FC236}">
                <a16:creationId xmlns:a16="http://schemas.microsoft.com/office/drawing/2014/main" id="{AD3946EE-11ED-43AA-9093-1E9CAE8F6C12}"/>
              </a:ext>
            </a:extLst>
          </p:cNvPr>
          <p:cNvSpPr/>
          <p:nvPr/>
        </p:nvSpPr>
        <p:spPr>
          <a:xfrm flipH="1">
            <a:off x="8731027" y="3324610"/>
            <a:ext cx="85225" cy="85225"/>
          </a:xfrm>
          <a:prstGeom prst="ellipse">
            <a:avLst/>
          </a:prstGeom>
          <a:noFill/>
          <a:ln w="254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/>
              <a:ea typeface="微软雅黑 Light"/>
              <a:cs typeface="+mn-cs"/>
            </a:endParaRPr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FA7857B4-BA9E-4451-BE9E-3A05B1D8D294}"/>
              </a:ext>
            </a:extLst>
          </p:cNvPr>
          <p:cNvSpPr txBox="1"/>
          <p:nvPr/>
        </p:nvSpPr>
        <p:spPr>
          <a:xfrm>
            <a:off x="8911507" y="4360928"/>
            <a:ext cx="20164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0" cap="none" spc="1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</a:rPr>
              <a:t>QQ</a:t>
            </a:r>
            <a:endParaRPr kumimoji="0" lang="zh-CN" altLang="en-US" sz="1600" b="0" i="0" u="none" strike="noStrike" kern="0" cap="none" spc="1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</a:endParaRPr>
          </a:p>
        </p:txBody>
      </p:sp>
      <p:cxnSp>
        <p:nvCxnSpPr>
          <p:cNvPr id="82" name="直接连接符 81">
            <a:extLst>
              <a:ext uri="{FF2B5EF4-FFF2-40B4-BE49-F238E27FC236}">
                <a16:creationId xmlns:a16="http://schemas.microsoft.com/office/drawing/2014/main" id="{19B5B137-89E6-42AE-A965-A7493BC07E10}"/>
              </a:ext>
            </a:extLst>
          </p:cNvPr>
          <p:cNvCxnSpPr/>
          <p:nvPr/>
        </p:nvCxnSpPr>
        <p:spPr>
          <a:xfrm>
            <a:off x="9018252" y="4880235"/>
            <a:ext cx="352650" cy="0"/>
          </a:xfrm>
          <a:prstGeom prst="line">
            <a:avLst/>
          </a:prstGeom>
          <a:noFill/>
          <a:ln w="25400" cap="flat" cmpd="sng" algn="ctr">
            <a:solidFill>
              <a:srgbClr val="3CB4DD"/>
            </a:solidFill>
            <a:prstDash val="solid"/>
            <a:miter lim="800000"/>
          </a:ln>
          <a:effectLst/>
        </p:spPr>
      </p:cxnSp>
      <p:sp>
        <p:nvSpPr>
          <p:cNvPr id="83" name="文本框 82">
            <a:extLst>
              <a:ext uri="{FF2B5EF4-FFF2-40B4-BE49-F238E27FC236}">
                <a16:creationId xmlns:a16="http://schemas.microsoft.com/office/drawing/2014/main" id="{DA59EC81-8981-40B1-B503-06D1A6DB49B8}"/>
              </a:ext>
            </a:extLst>
          </p:cNvPr>
          <p:cNvSpPr txBox="1"/>
          <p:nvPr/>
        </p:nvSpPr>
        <p:spPr>
          <a:xfrm>
            <a:off x="8931538" y="4984990"/>
            <a:ext cx="25186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微软雅黑"/>
              </a:rPr>
              <a:t>800188800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  <a:ea typeface="微软雅黑"/>
            </a:endParaRPr>
          </a:p>
        </p:txBody>
      </p:sp>
      <p:pic>
        <p:nvPicPr>
          <p:cNvPr id="95" name="图形 94">
            <a:extLst>
              <a:ext uri="{FF2B5EF4-FFF2-40B4-BE49-F238E27FC236}">
                <a16:creationId xmlns:a16="http://schemas.microsoft.com/office/drawing/2014/main" id="{A2AF4405-04BF-4C9B-9EF4-A0C16CEA3F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1890" y="3302474"/>
            <a:ext cx="1002527" cy="1002527"/>
          </a:xfrm>
          <a:prstGeom prst="rect">
            <a:avLst/>
          </a:prstGeom>
        </p:spPr>
      </p:pic>
      <p:sp>
        <p:nvSpPr>
          <p:cNvPr id="96" name="文本框 95">
            <a:extLst>
              <a:ext uri="{FF2B5EF4-FFF2-40B4-BE49-F238E27FC236}">
                <a16:creationId xmlns:a16="http://schemas.microsoft.com/office/drawing/2014/main" id="{385CD220-C4B3-49A6-A21D-270CC80C3AFE}"/>
              </a:ext>
            </a:extLst>
          </p:cNvPr>
          <p:cNvSpPr txBox="1"/>
          <p:nvPr/>
        </p:nvSpPr>
        <p:spPr>
          <a:xfrm>
            <a:off x="4838908" y="5032616"/>
            <a:ext cx="16803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微软雅黑 Light" panose="020B0502040204020203" pitchFamily="34" charset="-122"/>
              </a:rPr>
              <a:t>Tel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微软雅黑 Light" panose="020B0502040204020203" pitchFamily="34" charset="-122"/>
              </a:rPr>
              <a:t>：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微软雅黑 Light" panose="020B0502040204020203" pitchFamily="34" charset="-122"/>
              </a:rPr>
              <a:t>13888666555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  <a:ea typeface="微软雅黑 Light" panose="020B0502040204020203" pitchFamily="34" charset="-122"/>
            </a:endParaRPr>
          </a:p>
        </p:txBody>
      </p:sp>
      <p:pic>
        <p:nvPicPr>
          <p:cNvPr id="98" name="图形 97">
            <a:extLst>
              <a:ext uri="{FF2B5EF4-FFF2-40B4-BE49-F238E27FC236}">
                <a16:creationId xmlns:a16="http://schemas.microsoft.com/office/drawing/2014/main" id="{8E003A7C-0AC7-42C5-BB31-CE87C14689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993188" y="3420430"/>
            <a:ext cx="740514" cy="740514"/>
          </a:xfrm>
          <a:prstGeom prst="rect">
            <a:avLst/>
          </a:prstGeom>
        </p:spPr>
      </p:pic>
      <p:sp>
        <p:nvSpPr>
          <p:cNvPr id="108" name="文本框 107">
            <a:extLst>
              <a:ext uri="{FF2B5EF4-FFF2-40B4-BE49-F238E27FC236}">
                <a16:creationId xmlns:a16="http://schemas.microsoft.com/office/drawing/2014/main" id="{CE37C985-5A37-4609-B0CB-C763E84226DA}"/>
              </a:ext>
            </a:extLst>
          </p:cNvPr>
          <p:cNvSpPr txBox="1"/>
          <p:nvPr/>
        </p:nvSpPr>
        <p:spPr>
          <a:xfrm>
            <a:off x="331039" y="814764"/>
            <a:ext cx="22978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400" dirty="0">
                <a:solidFill>
                  <a:schemeClr val="bg1"/>
                </a:solidFill>
              </a:rPr>
              <a:t>ENTER YOUR SUBTITLE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cxnSp>
        <p:nvCxnSpPr>
          <p:cNvPr id="109" name="直接连接符 108">
            <a:extLst>
              <a:ext uri="{FF2B5EF4-FFF2-40B4-BE49-F238E27FC236}">
                <a16:creationId xmlns:a16="http://schemas.microsoft.com/office/drawing/2014/main" id="{F80F51EB-3774-4A54-B205-0E057ED384F0}"/>
              </a:ext>
            </a:extLst>
          </p:cNvPr>
          <p:cNvCxnSpPr/>
          <p:nvPr/>
        </p:nvCxnSpPr>
        <p:spPr>
          <a:xfrm>
            <a:off x="435510" y="1229785"/>
            <a:ext cx="479625" cy="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内容占位符 109">
            <a:extLst>
              <a:ext uri="{FF2B5EF4-FFF2-40B4-BE49-F238E27FC236}">
                <a16:creationId xmlns:a16="http://schemas.microsoft.com/office/drawing/2014/main" id="{841DB180-7C8E-4231-8E07-CE9B49E5D84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en-US" dirty="0"/>
              <a:t>这里输入标题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288071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A_图片 4">
            <a:extLst>
              <a:ext uri="{FF2B5EF4-FFF2-40B4-BE49-F238E27FC236}">
                <a16:creationId xmlns:a16="http://schemas.microsoft.com/office/drawing/2014/main" id="{0555802C-0CCB-4A40-9EB6-57E5EA6CD72C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200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602" t="10729" r="11602" b="10729"/>
          <a:stretch/>
        </p:blipFill>
        <p:spPr>
          <a:xfrm>
            <a:off x="-203199" y="-114300"/>
            <a:ext cx="12598399" cy="7086600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48D20E23-09A5-4036-9608-69EA7580DB7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3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FB93632D-E130-4A19-B789-83613B4F723E}"/>
              </a:ext>
            </a:extLst>
          </p:cNvPr>
          <p:cNvGrpSpPr/>
          <p:nvPr/>
        </p:nvGrpSpPr>
        <p:grpSpPr>
          <a:xfrm>
            <a:off x="-76200" y="1737722"/>
            <a:ext cx="12344400" cy="2593520"/>
            <a:chOff x="-76200" y="1512328"/>
            <a:chExt cx="12344400" cy="2593520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E20D6A9A-3614-491E-9D0E-09E00EEE66BD}"/>
                </a:ext>
              </a:extLst>
            </p:cNvPr>
            <p:cNvSpPr/>
            <p:nvPr/>
          </p:nvSpPr>
          <p:spPr>
            <a:xfrm>
              <a:off x="-76200" y="1512328"/>
              <a:ext cx="12344400" cy="186204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zh-CN" sz="11500" b="1" dirty="0">
                  <a:gradFill flip="none" rotWithShape="1">
                    <a:gsLst>
                      <a:gs pos="100000">
                        <a:schemeClr val="accent2">
                          <a:alpha val="0"/>
                        </a:schemeClr>
                      </a:gs>
                      <a:gs pos="31000">
                        <a:schemeClr val="accent2"/>
                      </a:gs>
                    </a:gsLst>
                    <a:lin ang="54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 UI" panose="020B0502040204020203" pitchFamily="34" charset="0"/>
                  <a:ea typeface="PingFang SC" panose="020B0300000000000000" pitchFamily="34" charset="-128"/>
                  <a:cs typeface="Segoe UI" panose="020B0502040204020203" pitchFamily="34" charset="0"/>
                  <a:sym typeface="Candara" panose="020E0502030303020204" pitchFamily="34" charset="0"/>
                </a:rPr>
                <a:t>THANK YOU</a:t>
              </a:r>
            </a:p>
          </p:txBody>
        </p:sp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B01850F1-269E-428C-BED4-8DE84457E9EC}"/>
                </a:ext>
              </a:extLst>
            </p:cNvPr>
            <p:cNvCxnSpPr/>
            <p:nvPr/>
          </p:nvCxnSpPr>
          <p:spPr>
            <a:xfrm>
              <a:off x="933450" y="4105848"/>
              <a:ext cx="1866900" cy="0"/>
            </a:xfrm>
            <a:prstGeom prst="line">
              <a:avLst/>
            </a:prstGeom>
            <a:noFill/>
            <a:ln w="6350" cap="flat" cmpd="sng" algn="ctr">
              <a:gradFill flip="none" rotWithShape="1">
                <a:gsLst>
                  <a:gs pos="100000">
                    <a:schemeClr val="accent2">
                      <a:alpha val="0"/>
                    </a:schemeClr>
                  </a:gs>
                  <a:gs pos="0">
                    <a:schemeClr val="accent2">
                      <a:alpha val="70000"/>
                    </a:schemeClr>
                  </a:gs>
                </a:gsLst>
                <a:lin ang="10800000" scaled="1"/>
                <a:tileRect/>
              </a:gradFill>
              <a:prstDash val="solid"/>
              <a:miter lim="800000"/>
            </a:ln>
            <a:effectLst/>
          </p:spPr>
        </p:cxn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0FAC3F1F-F1ED-4262-8C9F-4E366685523B}"/>
              </a:ext>
            </a:extLst>
          </p:cNvPr>
          <p:cNvGrpSpPr/>
          <p:nvPr/>
        </p:nvGrpSpPr>
        <p:grpSpPr>
          <a:xfrm>
            <a:off x="673100" y="4522046"/>
            <a:ext cx="10845800" cy="1413677"/>
            <a:chOff x="673100" y="4851038"/>
            <a:chExt cx="10845800" cy="1413677"/>
          </a:xfrm>
        </p:grpSpPr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66CAD5A4-11EF-4094-BDF7-10B7EB30DEBF}"/>
                </a:ext>
              </a:extLst>
            </p:cNvPr>
            <p:cNvGrpSpPr/>
            <p:nvPr/>
          </p:nvGrpSpPr>
          <p:grpSpPr>
            <a:xfrm>
              <a:off x="673100" y="4851038"/>
              <a:ext cx="10845800" cy="1283574"/>
              <a:chOff x="1485900" y="4851038"/>
              <a:chExt cx="10845800" cy="1283574"/>
            </a:xfrm>
          </p:grpSpPr>
          <p:sp>
            <p:nvSpPr>
              <p:cNvPr id="20" name="任意多边形: 形状 19">
                <a:extLst>
                  <a:ext uri="{FF2B5EF4-FFF2-40B4-BE49-F238E27FC236}">
                    <a16:creationId xmlns:a16="http://schemas.microsoft.com/office/drawing/2014/main" id="{F1FB97AA-A716-45C3-B883-F4CF0BFB011B}"/>
                  </a:ext>
                </a:extLst>
              </p:cNvPr>
              <p:cNvSpPr/>
              <p:nvPr/>
            </p:nvSpPr>
            <p:spPr>
              <a:xfrm>
                <a:off x="1485900" y="4889495"/>
                <a:ext cx="10071100" cy="1245117"/>
              </a:xfrm>
              <a:custGeom>
                <a:avLst/>
                <a:gdLst>
                  <a:gd name="connsiteX0" fmla="*/ 0 w 10071100"/>
                  <a:gd name="connsiteY0" fmla="*/ 1143005 h 1245117"/>
                  <a:gd name="connsiteX1" fmla="*/ 1866900 w 10071100"/>
                  <a:gd name="connsiteY1" fmla="*/ 165105 h 1245117"/>
                  <a:gd name="connsiteX2" fmla="*/ 4648200 w 10071100"/>
                  <a:gd name="connsiteY2" fmla="*/ 1244605 h 1245117"/>
                  <a:gd name="connsiteX3" fmla="*/ 7200900 w 10071100"/>
                  <a:gd name="connsiteY3" fmla="*/ 5 h 1245117"/>
                  <a:gd name="connsiteX4" fmla="*/ 10071100 w 10071100"/>
                  <a:gd name="connsiteY4" fmla="*/ 1231905 h 12451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71100" h="1245117">
                    <a:moveTo>
                      <a:pt x="0" y="1143005"/>
                    </a:moveTo>
                    <a:cubicBezTo>
                      <a:pt x="546100" y="645588"/>
                      <a:pt x="1092200" y="148172"/>
                      <a:pt x="1866900" y="165105"/>
                    </a:cubicBezTo>
                    <a:cubicBezTo>
                      <a:pt x="2641600" y="182038"/>
                      <a:pt x="3759200" y="1272122"/>
                      <a:pt x="4648200" y="1244605"/>
                    </a:cubicBezTo>
                    <a:cubicBezTo>
                      <a:pt x="5537200" y="1217088"/>
                      <a:pt x="6297083" y="2122"/>
                      <a:pt x="7200900" y="5"/>
                    </a:cubicBezTo>
                    <a:cubicBezTo>
                      <a:pt x="8104717" y="-2112"/>
                      <a:pt x="9087908" y="614896"/>
                      <a:pt x="10071100" y="1231905"/>
                    </a:cubicBezTo>
                  </a:path>
                </a:pathLst>
              </a:custGeom>
              <a:noFill/>
              <a:ln>
                <a:solidFill>
                  <a:schemeClr val="bg1">
                    <a:alpha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/>
                  <a:ea typeface="微软雅黑 Light"/>
                  <a:cs typeface="+mn-cs"/>
                </a:endParaRPr>
              </a:p>
            </p:txBody>
          </p:sp>
          <p:sp>
            <p:nvSpPr>
              <p:cNvPr id="21" name="任意多边形: 形状 20">
                <a:extLst>
                  <a:ext uri="{FF2B5EF4-FFF2-40B4-BE49-F238E27FC236}">
                    <a16:creationId xmlns:a16="http://schemas.microsoft.com/office/drawing/2014/main" id="{92895033-459C-404E-AF94-2F564C8390A6}"/>
                  </a:ext>
                </a:extLst>
              </p:cNvPr>
              <p:cNvSpPr/>
              <p:nvPr/>
            </p:nvSpPr>
            <p:spPr>
              <a:xfrm>
                <a:off x="1511300" y="4851038"/>
                <a:ext cx="10820400" cy="1259835"/>
              </a:xfrm>
              <a:custGeom>
                <a:avLst/>
                <a:gdLst>
                  <a:gd name="connsiteX0" fmla="*/ 0 w 10820400"/>
                  <a:gd name="connsiteY0" fmla="*/ 736962 h 1259835"/>
                  <a:gd name="connsiteX1" fmla="*/ 2171700 w 10820400"/>
                  <a:gd name="connsiteY1" fmla="*/ 1232262 h 1259835"/>
                  <a:gd name="connsiteX2" fmla="*/ 4660900 w 10820400"/>
                  <a:gd name="connsiteY2" fmla="*/ 362 h 1259835"/>
                  <a:gd name="connsiteX3" fmla="*/ 8674100 w 10820400"/>
                  <a:gd name="connsiteY3" fmla="*/ 1092562 h 1259835"/>
                  <a:gd name="connsiteX4" fmla="*/ 10820400 w 10820400"/>
                  <a:gd name="connsiteY4" fmla="*/ 63862 h 12598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820400" h="1259835">
                    <a:moveTo>
                      <a:pt x="0" y="736962"/>
                    </a:moveTo>
                    <a:cubicBezTo>
                      <a:pt x="697441" y="1045995"/>
                      <a:pt x="1394883" y="1355029"/>
                      <a:pt x="2171700" y="1232262"/>
                    </a:cubicBezTo>
                    <a:cubicBezTo>
                      <a:pt x="2948517" y="1109495"/>
                      <a:pt x="3577167" y="23645"/>
                      <a:pt x="4660900" y="362"/>
                    </a:cubicBezTo>
                    <a:cubicBezTo>
                      <a:pt x="5744633" y="-22921"/>
                      <a:pt x="7647517" y="1081979"/>
                      <a:pt x="8674100" y="1092562"/>
                    </a:cubicBezTo>
                    <a:cubicBezTo>
                      <a:pt x="9700683" y="1103145"/>
                      <a:pt x="10260541" y="583503"/>
                      <a:pt x="10820400" y="63862"/>
                    </a:cubicBezTo>
                  </a:path>
                </a:pathLst>
              </a:custGeom>
              <a:noFill/>
              <a:ln>
                <a:solidFill>
                  <a:schemeClr val="bg1">
                    <a:alpha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/>
                  <a:ea typeface="微软雅黑 Light"/>
                  <a:cs typeface="+mn-cs"/>
                </a:endParaRPr>
              </a:p>
            </p:txBody>
          </p:sp>
        </p:grp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A531E26B-AAB5-441E-8B33-E500263FD43D}"/>
                </a:ext>
              </a:extLst>
            </p:cNvPr>
            <p:cNvSpPr/>
            <p:nvPr/>
          </p:nvSpPr>
          <p:spPr>
            <a:xfrm>
              <a:off x="1650656" y="5110138"/>
              <a:ext cx="218463" cy="218463"/>
            </a:xfrm>
            <a:prstGeom prst="ellipse">
              <a:avLst/>
            </a:prstGeom>
            <a:solidFill>
              <a:schemeClr val="accent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/>
                <a:ea typeface="微软雅黑 Light"/>
                <a:cs typeface="+mn-cs"/>
              </a:endParaRPr>
            </a:p>
          </p:txBody>
        </p:sp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00C2D318-C2B1-4B7B-B122-DAB93AB7B53E}"/>
                </a:ext>
              </a:extLst>
            </p:cNvPr>
            <p:cNvSpPr/>
            <p:nvPr/>
          </p:nvSpPr>
          <p:spPr>
            <a:xfrm>
              <a:off x="3412692" y="5765469"/>
              <a:ext cx="120739" cy="120739"/>
            </a:xfrm>
            <a:prstGeom prst="ellipse">
              <a:avLst/>
            </a:prstGeom>
            <a:solidFill>
              <a:schemeClr val="accent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/>
                <a:ea typeface="微软雅黑 Light"/>
                <a:cs typeface="+mn-cs"/>
              </a:endParaRPr>
            </a:p>
          </p:txBody>
        </p:sp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485CD4C8-89E4-488F-B9B5-B61B707C875D}"/>
                </a:ext>
              </a:extLst>
            </p:cNvPr>
            <p:cNvSpPr/>
            <p:nvPr/>
          </p:nvSpPr>
          <p:spPr>
            <a:xfrm>
              <a:off x="6425856" y="4995839"/>
              <a:ext cx="126999" cy="126999"/>
            </a:xfrm>
            <a:prstGeom prst="ellipse">
              <a:avLst/>
            </a:prstGeom>
            <a:solidFill>
              <a:schemeClr val="accent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/>
                <a:ea typeface="微软雅黑 Light"/>
                <a:cs typeface="+mn-cs"/>
              </a:endParaRPr>
            </a:p>
          </p:txBody>
        </p:sp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1849CFDC-7E9D-4093-8479-F5548DC0D673}"/>
                </a:ext>
              </a:extLst>
            </p:cNvPr>
            <p:cNvSpPr/>
            <p:nvPr/>
          </p:nvSpPr>
          <p:spPr>
            <a:xfrm>
              <a:off x="8576726" y="5726942"/>
              <a:ext cx="195924" cy="195924"/>
            </a:xfrm>
            <a:prstGeom prst="ellipse">
              <a:avLst/>
            </a:prstGeom>
            <a:solidFill>
              <a:schemeClr val="accent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/>
                <a:ea typeface="微软雅黑 Light"/>
                <a:cs typeface="+mn-cs"/>
              </a:endParaRPr>
            </a:p>
          </p:txBody>
        </p:sp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4BBE0DE1-6BAE-4B09-B8D3-4205C83A0407}"/>
                </a:ext>
              </a:extLst>
            </p:cNvPr>
            <p:cNvSpPr/>
            <p:nvPr/>
          </p:nvSpPr>
          <p:spPr>
            <a:xfrm>
              <a:off x="5140616" y="5957031"/>
              <a:ext cx="307684" cy="307684"/>
            </a:xfrm>
            <a:prstGeom prst="ellipse">
              <a:avLst/>
            </a:prstGeom>
            <a:solidFill>
              <a:schemeClr val="accent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/>
                <a:ea typeface="微软雅黑 Light"/>
                <a:cs typeface="+mn-cs"/>
              </a:endParaRPr>
            </a:p>
          </p:txBody>
        </p:sp>
        <p:sp>
          <p:nvSpPr>
            <p:cNvPr id="27" name="椭圆 26">
              <a:extLst>
                <a:ext uri="{FF2B5EF4-FFF2-40B4-BE49-F238E27FC236}">
                  <a16:creationId xmlns:a16="http://schemas.microsoft.com/office/drawing/2014/main" id="{243F2920-9453-47CC-A41F-AED2093B7CA4}"/>
                </a:ext>
              </a:extLst>
            </p:cNvPr>
            <p:cNvSpPr/>
            <p:nvPr/>
          </p:nvSpPr>
          <p:spPr>
            <a:xfrm>
              <a:off x="10922807" y="5308914"/>
              <a:ext cx="138651" cy="138651"/>
            </a:xfrm>
            <a:prstGeom prst="ellipse">
              <a:avLst/>
            </a:prstGeom>
            <a:solidFill>
              <a:schemeClr val="accent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/>
                <a:ea typeface="微软雅黑 Light"/>
                <a:cs typeface="+mn-cs"/>
              </a:endParaRPr>
            </a:p>
          </p:txBody>
        </p:sp>
      </p:grpSp>
      <p:pic>
        <p:nvPicPr>
          <p:cNvPr id="28" name="PA_图片 480">
            <a:extLst>
              <a:ext uri="{FF2B5EF4-FFF2-40B4-BE49-F238E27FC236}">
                <a16:creationId xmlns:a16="http://schemas.microsoft.com/office/drawing/2014/main" id="{0F3B2D29-347B-4BF5-A91F-AEE35F0936E5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1124234" y="1971675"/>
            <a:ext cx="2610141" cy="430249"/>
          </a:xfrm>
          <a:prstGeom prst="rect">
            <a:avLst/>
          </a:prstGeom>
        </p:spPr>
      </p:pic>
      <p:pic>
        <p:nvPicPr>
          <p:cNvPr id="29" name="PA_图片 480">
            <a:extLst>
              <a:ext uri="{FF2B5EF4-FFF2-40B4-BE49-F238E27FC236}">
                <a16:creationId xmlns:a16="http://schemas.microsoft.com/office/drawing/2014/main" id="{0F0147A1-42EF-47C1-B28F-F86290C45F57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8939645" y="2998751"/>
            <a:ext cx="2074188" cy="430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8558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蓝色, 户外&#10;&#10;已生成高可信度的说明">
            <a:extLst>
              <a:ext uri="{FF2B5EF4-FFF2-40B4-BE49-F238E27FC236}">
                <a16:creationId xmlns:a16="http://schemas.microsoft.com/office/drawing/2014/main" id="{C6F7038B-FAEF-44C4-AEBB-6A512D0E3A4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556" r="555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78C44033-1FE0-4163-9092-CA979D5298C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5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PA_文本框 10">
            <a:extLst>
              <a:ext uri="{FF2B5EF4-FFF2-40B4-BE49-F238E27FC236}">
                <a16:creationId xmlns:a16="http://schemas.microsoft.com/office/drawing/2014/main" id="{68B72543-3F3E-43F8-B54D-0B7584CB3906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1294654" y="1122966"/>
            <a:ext cx="9602691" cy="21687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1500" spc="600" dirty="0">
                <a:gradFill>
                  <a:gsLst>
                    <a:gs pos="8000">
                      <a:schemeClr val="accent2"/>
                    </a:gs>
                    <a:gs pos="100000">
                      <a:schemeClr val="accent2">
                        <a:alpha val="0"/>
                      </a:schemeClr>
                    </a:gs>
                  </a:gsLst>
                  <a:lin ang="5400000" scaled="1"/>
                </a:gradFill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01</a:t>
            </a:r>
            <a:endParaRPr lang="zh-CN" altLang="en-US" sz="11500" spc="600" dirty="0">
              <a:gradFill>
                <a:gsLst>
                  <a:gs pos="8000">
                    <a:schemeClr val="accent2"/>
                  </a:gs>
                  <a:gs pos="100000">
                    <a:schemeClr val="accent2">
                      <a:alpha val="0"/>
                    </a:schemeClr>
                  </a:gs>
                </a:gsLst>
                <a:lin ang="5400000" scaled="1"/>
              </a:gradFill>
              <a:latin typeface="+mj-lt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" name="PA_任意多边形 83">
            <a:extLst>
              <a:ext uri="{FF2B5EF4-FFF2-40B4-BE49-F238E27FC236}">
                <a16:creationId xmlns:a16="http://schemas.microsoft.com/office/drawing/2014/main" id="{14A99E0A-8291-4FBA-8CAB-B5DAF40E84CF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 flipH="1">
            <a:off x="3942615" y="4650666"/>
            <a:ext cx="5742053" cy="580624"/>
          </a:xfrm>
          <a:custGeom>
            <a:avLst/>
            <a:gdLst>
              <a:gd name="connsiteX0" fmla="*/ 0 w 7639050"/>
              <a:gd name="connsiteY0" fmla="*/ 1924050 h 1924050"/>
              <a:gd name="connsiteX1" fmla="*/ 1943100 w 7639050"/>
              <a:gd name="connsiteY1" fmla="*/ 0 h 1924050"/>
              <a:gd name="connsiteX2" fmla="*/ 3848100 w 7639050"/>
              <a:gd name="connsiteY2" fmla="*/ 1924050 h 1924050"/>
              <a:gd name="connsiteX3" fmla="*/ 5753100 w 7639050"/>
              <a:gd name="connsiteY3" fmla="*/ 0 h 1924050"/>
              <a:gd name="connsiteX4" fmla="*/ 7639050 w 7639050"/>
              <a:gd name="connsiteY4" fmla="*/ 1924050 h 1924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39050" h="1924050">
                <a:moveTo>
                  <a:pt x="0" y="1924050"/>
                </a:moveTo>
                <a:cubicBezTo>
                  <a:pt x="650875" y="962025"/>
                  <a:pt x="1301750" y="0"/>
                  <a:pt x="1943100" y="0"/>
                </a:cubicBezTo>
                <a:cubicBezTo>
                  <a:pt x="2584450" y="0"/>
                  <a:pt x="3213100" y="1924050"/>
                  <a:pt x="3848100" y="1924050"/>
                </a:cubicBezTo>
                <a:cubicBezTo>
                  <a:pt x="4483100" y="1924050"/>
                  <a:pt x="5121275" y="0"/>
                  <a:pt x="5753100" y="0"/>
                </a:cubicBezTo>
                <a:cubicBezTo>
                  <a:pt x="6384925" y="0"/>
                  <a:pt x="7011987" y="962025"/>
                  <a:pt x="7639050" y="1924050"/>
                </a:cubicBezTo>
              </a:path>
            </a:pathLst>
          </a:custGeom>
          <a:noFill/>
          <a:ln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99000">
                  <a:schemeClr val="bg1">
                    <a:alpha val="0"/>
                  </a:schemeClr>
                </a:gs>
              </a:gsLst>
              <a:lin ang="54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</a:endParaRPr>
          </a:p>
        </p:txBody>
      </p:sp>
      <p:sp>
        <p:nvSpPr>
          <p:cNvPr id="4" name="PA_任意多边形 85">
            <a:extLst>
              <a:ext uri="{FF2B5EF4-FFF2-40B4-BE49-F238E27FC236}">
                <a16:creationId xmlns:a16="http://schemas.microsoft.com/office/drawing/2014/main" id="{1E5D6DB5-47F0-4244-BC5F-28B8C3B8A121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2507333" y="4650666"/>
            <a:ext cx="5742053" cy="580624"/>
          </a:xfrm>
          <a:custGeom>
            <a:avLst/>
            <a:gdLst>
              <a:gd name="connsiteX0" fmla="*/ 0 w 7639050"/>
              <a:gd name="connsiteY0" fmla="*/ 1924050 h 1924050"/>
              <a:gd name="connsiteX1" fmla="*/ 1943100 w 7639050"/>
              <a:gd name="connsiteY1" fmla="*/ 0 h 1924050"/>
              <a:gd name="connsiteX2" fmla="*/ 3848100 w 7639050"/>
              <a:gd name="connsiteY2" fmla="*/ 1924050 h 1924050"/>
              <a:gd name="connsiteX3" fmla="*/ 5753100 w 7639050"/>
              <a:gd name="connsiteY3" fmla="*/ 0 h 1924050"/>
              <a:gd name="connsiteX4" fmla="*/ 7639050 w 7639050"/>
              <a:gd name="connsiteY4" fmla="*/ 1924050 h 1924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39050" h="1924050">
                <a:moveTo>
                  <a:pt x="0" y="1924050"/>
                </a:moveTo>
                <a:cubicBezTo>
                  <a:pt x="650875" y="962025"/>
                  <a:pt x="1301750" y="0"/>
                  <a:pt x="1943100" y="0"/>
                </a:cubicBezTo>
                <a:cubicBezTo>
                  <a:pt x="2584450" y="0"/>
                  <a:pt x="3213100" y="1924050"/>
                  <a:pt x="3848100" y="1924050"/>
                </a:cubicBezTo>
                <a:cubicBezTo>
                  <a:pt x="4483100" y="1924050"/>
                  <a:pt x="5121275" y="0"/>
                  <a:pt x="5753100" y="0"/>
                </a:cubicBezTo>
                <a:cubicBezTo>
                  <a:pt x="6384925" y="0"/>
                  <a:pt x="7011987" y="962025"/>
                  <a:pt x="7639050" y="1924050"/>
                </a:cubicBezTo>
              </a:path>
            </a:pathLst>
          </a:custGeom>
          <a:noFill/>
          <a:ln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99000">
                  <a:schemeClr val="bg1">
                    <a:alpha val="0"/>
                  </a:schemeClr>
                </a:gs>
              </a:gsLst>
              <a:lin ang="54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</a:endParaRPr>
          </a:p>
        </p:txBody>
      </p:sp>
      <p:sp>
        <p:nvSpPr>
          <p:cNvPr id="5" name="PA_椭圆 89">
            <a:extLst>
              <a:ext uri="{FF2B5EF4-FFF2-40B4-BE49-F238E27FC236}">
                <a16:creationId xmlns:a16="http://schemas.microsoft.com/office/drawing/2014/main" id="{106BE5B0-30BE-4EB3-BB39-448B3350A83A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7997235" y="4575097"/>
            <a:ext cx="258978" cy="258978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</a:endParaRPr>
          </a:p>
        </p:txBody>
      </p:sp>
      <p:sp>
        <p:nvSpPr>
          <p:cNvPr id="6" name="PA_椭圆 90">
            <a:extLst>
              <a:ext uri="{FF2B5EF4-FFF2-40B4-BE49-F238E27FC236}">
                <a16:creationId xmlns:a16="http://schemas.microsoft.com/office/drawing/2014/main" id="{425677EF-EB30-4BEC-AD72-1CC834055AB2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4343364" y="4728239"/>
            <a:ext cx="402829" cy="402829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3818716-7AB0-40F3-A8A7-E2AE72AC0985}"/>
              </a:ext>
            </a:extLst>
          </p:cNvPr>
          <p:cNvSpPr/>
          <p:nvPr/>
        </p:nvSpPr>
        <p:spPr>
          <a:xfrm>
            <a:off x="3759461" y="3122909"/>
            <a:ext cx="4673075" cy="8867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4400" b="1" spc="600" dirty="0">
                <a:gradFill flip="none" rotWithShape="1">
                  <a:gsLst>
                    <a:gs pos="8000">
                      <a:schemeClr val="accent2"/>
                    </a:gs>
                    <a:gs pos="100000">
                      <a:schemeClr val="accent2">
                        <a:alpha val="0"/>
                      </a:schemeClr>
                    </a:gs>
                  </a:gsLst>
                  <a:lin ang="54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输入你的小标题</a:t>
            </a:r>
          </a:p>
        </p:txBody>
      </p:sp>
    </p:spTree>
    <p:extLst>
      <p:ext uri="{BB962C8B-B14F-4D97-AF65-F5344CB8AC3E}">
        <p14:creationId xmlns:p14="http://schemas.microsoft.com/office/powerpoint/2010/main" val="2043634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 descr="e7d195523061f1c0c989bbdf341b111e769f2ee359bd8df638E53E9931A62DC22263A6E1A75FFBC630BB5D77BA969D9175F253EB94D93A1189E24A7D909BAD0376573965191318DE1FD009565C070D0758BE63ED47B2EDEA90557AF5557698B3C970B7156711F56A817E054E0F6C1C4A122430A250CE9C515ABA2065CACC41450FAD86564000734B172F27CA8E080E88">
            <a:extLst>
              <a:ext uri="{FF2B5EF4-FFF2-40B4-BE49-F238E27FC236}">
                <a16:creationId xmlns:a16="http://schemas.microsoft.com/office/drawing/2014/main" id="{E9A1160B-5FAC-47B9-9796-BB1C42EEA774}"/>
              </a:ext>
            </a:extLst>
          </p:cNvPr>
          <p:cNvSpPr/>
          <p:nvPr/>
        </p:nvSpPr>
        <p:spPr>
          <a:xfrm>
            <a:off x="3972663" y="2792641"/>
            <a:ext cx="424667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4400" b="1" dirty="0">
                <a:solidFill>
                  <a:schemeClr val="accent2"/>
                </a:solidFill>
                <a:latin typeface="+mj-ea"/>
                <a:ea typeface="+mj-ea"/>
                <a:cs typeface="+mn-ea"/>
                <a:sym typeface="+mn-lt"/>
              </a:rPr>
              <a:t>本模板设计规范</a:t>
            </a:r>
            <a:endParaRPr lang="zh-CN" altLang="en-US" sz="3600" b="1" dirty="0">
              <a:solidFill>
                <a:schemeClr val="accent2"/>
              </a:solidFill>
              <a:latin typeface="+mj-ea"/>
              <a:ea typeface="+mj-ea"/>
              <a:cs typeface="+mn-ea"/>
              <a:sym typeface="+mn-lt"/>
            </a:endParaRPr>
          </a:p>
        </p:txBody>
      </p:sp>
      <p:sp>
        <p:nvSpPr>
          <p:cNvPr id="3" name="矩形 2" descr="e7d195523061f1c0c989bbdf341b111e769f2ee359bd8df638E53E9931A62DC22263A6E1A75FFBC630BB5D77BA969D9175F253EB94D93A1189E24A7D909BAD0376573965191318DE1FD009565C070D0758BE63ED47B2EDEA90557AF5557698B3C970B7156711F56A817E054E0F6C1C4A122430A250CE9C515ABA2065CACC41450FAD86564000734B172F27CA8E080E88">
            <a:extLst>
              <a:ext uri="{FF2B5EF4-FFF2-40B4-BE49-F238E27FC236}">
                <a16:creationId xmlns:a16="http://schemas.microsoft.com/office/drawing/2014/main" id="{FE6EDEC9-9BA5-4025-9823-C93D13591334}"/>
              </a:ext>
            </a:extLst>
          </p:cNvPr>
          <p:cNvSpPr/>
          <p:nvPr/>
        </p:nvSpPr>
        <p:spPr>
          <a:xfrm>
            <a:off x="4075319" y="3562082"/>
            <a:ext cx="40413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800" dirty="0">
                <a:solidFill>
                  <a:schemeClr val="accent2"/>
                </a:solidFill>
                <a:cs typeface="+mn-ea"/>
                <a:sym typeface="+mn-lt"/>
              </a:rPr>
              <a:t>DESIGN SPECIFICATIONS</a:t>
            </a:r>
          </a:p>
        </p:txBody>
      </p:sp>
    </p:spTree>
    <p:extLst>
      <p:ext uri="{BB962C8B-B14F-4D97-AF65-F5344CB8AC3E}">
        <p14:creationId xmlns:p14="http://schemas.microsoft.com/office/powerpoint/2010/main" val="34083332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 descr="e7d195523061f1c0c989bbdf341b111e769f2ee359bd8df638E53E9931A62DC22263A6E1A75FFBC630BB5D77BA969D9175F253EB94D93A1189E24A7D909BAD0376573965191318DE1FD009565C070D0758BE63ED47B2EDEA90557AF5557698B3C970B7156711F56A817E054E0F6C1C4A122430A250CE9C515ABA2065CACC41450FAD86564000734B172F27CA8E080E88">
            <a:extLst>
              <a:ext uri="{FF2B5EF4-FFF2-40B4-BE49-F238E27FC236}">
                <a16:creationId xmlns:a16="http://schemas.microsoft.com/office/drawing/2014/main" id="{7B798BAC-9C99-494D-A07F-31F9352B7F71}"/>
              </a:ext>
            </a:extLst>
          </p:cNvPr>
          <p:cNvSpPr/>
          <p:nvPr/>
        </p:nvSpPr>
        <p:spPr>
          <a:xfrm>
            <a:off x="1256002" y="2285294"/>
            <a:ext cx="887758" cy="4514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accent1"/>
                </a:solidFill>
                <a:cs typeface="+mn-ea"/>
                <a:sym typeface="+mn-lt"/>
              </a:rPr>
              <a:t>中文</a:t>
            </a:r>
          </a:p>
        </p:txBody>
      </p:sp>
      <p:sp>
        <p:nvSpPr>
          <p:cNvPr id="3" name="文本框 2" descr="e7d195523061f1c0c989bbdf341b111e769f2ee359bd8df638E53E9931A62DC22263A6E1A75FFBC630BB5D77BA969D9175F253EB94D93A1189E24A7D909BAD0376573965191318DE1FD009565C070D0758BE63ED47B2EDEA90557AF5557698B3C970B7156711F56A817E054E0F6C1C4A122430A250CE9C515ABA2065CACC41450FAD86564000734B172F27CA8E080E88">
            <a:extLst>
              <a:ext uri="{FF2B5EF4-FFF2-40B4-BE49-F238E27FC236}">
                <a16:creationId xmlns:a16="http://schemas.microsoft.com/office/drawing/2014/main" id="{8ACE2E8C-BC13-4BC8-BF74-5743B4D46F6E}"/>
              </a:ext>
            </a:extLst>
          </p:cNvPr>
          <p:cNvSpPr txBox="1"/>
          <p:nvPr/>
        </p:nvSpPr>
        <p:spPr>
          <a:xfrm>
            <a:off x="2362127" y="2285796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微软雅黑</a:t>
            </a:r>
            <a:endParaRPr lang="en-US" altLang="zh-CN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" name="矩形 3" descr="e7d195523061f1c0c989bbdf341b111e769f2ee359bd8df638E53E9931A62DC22263A6E1A75FFBC630BB5D77BA969D9175F253EB94D93A1189E24A7D909BAD0376573965191318DE1FD009565C070D0758BE63ED47B2EDEA90557AF5557698B3C970B7156711F56A817E054E0F6C1C4A122430A250CE9C515ABA2065CACC41450FAD86564000734B172F27CA8E080E88">
            <a:extLst>
              <a:ext uri="{FF2B5EF4-FFF2-40B4-BE49-F238E27FC236}">
                <a16:creationId xmlns:a16="http://schemas.microsoft.com/office/drawing/2014/main" id="{668B1EAA-7EEA-4534-88FC-5F6B2E345EB4}"/>
              </a:ext>
            </a:extLst>
          </p:cNvPr>
          <p:cNvSpPr/>
          <p:nvPr/>
        </p:nvSpPr>
        <p:spPr>
          <a:xfrm>
            <a:off x="1256002" y="4187976"/>
            <a:ext cx="887758" cy="4514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accent1"/>
                </a:solidFill>
                <a:cs typeface="+mn-ea"/>
                <a:sym typeface="+mn-lt"/>
              </a:rPr>
              <a:t>英文</a:t>
            </a:r>
          </a:p>
        </p:txBody>
      </p:sp>
      <p:cxnSp>
        <p:nvCxnSpPr>
          <p:cNvPr id="5" name="直接连接符 4" descr="e7d195523061f1c0c989bbdf341b111e769f2ee359bd8df638E53E9931A62DC22263A6E1A75FFBC630BB5D77BA969D9175F253EB94D93A1189E24A7D909BAD0376573965191318DE1FD009565C070D0758BE63ED47B2EDEA90557AF5557698B3C970B7156711F56A817E054E0F6C1C4A122430A250CE9C515ABA2065CACC41450FAD86564000734B172F27CA8E080E88">
            <a:extLst>
              <a:ext uri="{FF2B5EF4-FFF2-40B4-BE49-F238E27FC236}">
                <a16:creationId xmlns:a16="http://schemas.microsoft.com/office/drawing/2014/main" id="{B93AB7B3-23BB-45B3-9F80-EEE476D6CDA3}"/>
              </a:ext>
            </a:extLst>
          </p:cNvPr>
          <p:cNvCxnSpPr/>
          <p:nvPr/>
        </p:nvCxnSpPr>
        <p:spPr>
          <a:xfrm>
            <a:off x="631460" y="3429000"/>
            <a:ext cx="10801228" cy="0"/>
          </a:xfrm>
          <a:prstGeom prst="line">
            <a:avLst/>
          </a:prstGeom>
          <a:ln>
            <a:solidFill>
              <a:schemeClr val="bg1">
                <a:alpha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6" name="组合 5" descr="e7d195523061f1c0c989bbdf341b111e769f2ee359bd8df638E53E9931A62DC22263A6E1A75FFBC630BB5D77BA969D9175F253EB94D93A1189E24A7D909BAD0376573965191318DE1FD009565C070D0758BE63ED47B2EDEA90557AF5557698B3C970B7156711F56A817E054E0F6C1C4A122430A250CE9C515ABA2065CACC41450FAD86564000734B172F27CA8E080E88">
            <a:extLst>
              <a:ext uri="{FF2B5EF4-FFF2-40B4-BE49-F238E27FC236}">
                <a16:creationId xmlns:a16="http://schemas.microsoft.com/office/drawing/2014/main" id="{D2771C24-420D-4439-BABE-E0E1CDD11779}"/>
              </a:ext>
            </a:extLst>
          </p:cNvPr>
          <p:cNvGrpSpPr/>
          <p:nvPr/>
        </p:nvGrpSpPr>
        <p:grpSpPr>
          <a:xfrm>
            <a:off x="798354" y="474385"/>
            <a:ext cx="884337" cy="702275"/>
            <a:chOff x="1187820" y="559052"/>
            <a:chExt cx="884337" cy="702275"/>
          </a:xfrm>
        </p:grpSpPr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ED2BAFB3-2F83-40FF-B626-B2E8F508FB9D}"/>
                </a:ext>
              </a:extLst>
            </p:cNvPr>
            <p:cNvSpPr txBox="1"/>
            <p:nvPr/>
          </p:nvSpPr>
          <p:spPr>
            <a:xfrm>
              <a:off x="1255908" y="559052"/>
              <a:ext cx="8162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>
                  <a:solidFill>
                    <a:schemeClr val="bg1"/>
                  </a:solidFill>
                  <a:cs typeface="+mn-ea"/>
                  <a:sym typeface="+mn-lt"/>
                </a:rPr>
                <a:t>字体</a:t>
              </a:r>
            </a:p>
          </p:txBody>
        </p:sp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835674C8-7BAC-4DD9-A547-39F6E6EDCEF4}"/>
                </a:ext>
              </a:extLst>
            </p:cNvPr>
            <p:cNvCxnSpPr/>
            <p:nvPr/>
          </p:nvCxnSpPr>
          <p:spPr>
            <a:xfrm>
              <a:off x="1187820" y="652928"/>
              <a:ext cx="0" cy="51187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B23A56EA-B71E-499F-9148-8385677B520B}"/>
                </a:ext>
              </a:extLst>
            </p:cNvPr>
            <p:cNvSpPr txBox="1"/>
            <p:nvPr/>
          </p:nvSpPr>
          <p:spPr>
            <a:xfrm>
              <a:off x="1255908" y="922773"/>
              <a:ext cx="79861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solidFill>
                    <a:schemeClr val="bg1"/>
                  </a:solidFill>
                  <a:cs typeface="+mn-ea"/>
                  <a:sym typeface="+mn-lt"/>
                </a:rPr>
                <a:t>FONTS</a:t>
              </a:r>
            </a:p>
          </p:txBody>
        </p:sp>
      </p:grpSp>
      <p:sp>
        <p:nvSpPr>
          <p:cNvPr id="10" name="文本框 9" descr="e7d195523061f1c0c989bbdf341b111e769f2ee359bd8df638E53E9931A62DC22263A6E1A75FFBC630BB5D77BA969D9175F253EB94D93A1189E24A7D909BAD0376573965191318DE1FD009565C070D0758BE63ED47B2EDEA90557AF5557698B3C970B7156711F56A817E054E0F6C1C4A122430A250CE9C515ABA2065CACC41450FAD86564000734B172F27CA8E080E88">
            <a:extLst>
              <a:ext uri="{FF2B5EF4-FFF2-40B4-BE49-F238E27FC236}">
                <a16:creationId xmlns:a16="http://schemas.microsoft.com/office/drawing/2014/main" id="{993FA4F2-3AFF-4A52-89F4-9887F17DD799}"/>
              </a:ext>
            </a:extLst>
          </p:cNvPr>
          <p:cNvSpPr txBox="1"/>
          <p:nvPr/>
        </p:nvSpPr>
        <p:spPr>
          <a:xfrm>
            <a:off x="2374827" y="4187976"/>
            <a:ext cx="14093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Segoe UI" panose="020B0502040204020203" pitchFamily="34" charset="0"/>
                <a:ea typeface="微软雅黑" panose="020B0503020204020204" pitchFamily="34" charset="-122"/>
                <a:cs typeface="Segoe UI" panose="020B0502040204020203" pitchFamily="34" charset="0"/>
                <a:sym typeface="+mn-lt"/>
              </a:rPr>
              <a:t>Segoe UI</a:t>
            </a:r>
          </a:p>
        </p:txBody>
      </p:sp>
      <p:sp>
        <p:nvSpPr>
          <p:cNvPr id="11" name="文本框 10" descr="e7d195523061f1c0c989bbdf341b111e769f2ee359bd8df638E53E9931A62DC22263A6E1A75FFBC630BB5D77BA969D9175F253EB94D93A1189E24A7D909BAD0376573965191318DE1FD009565C070D0758BE63ED47B2EDEA90557AF5557698B3C970B7156711F56A817E054E0F6C1C4A122430A250CE9C515ABA2065CACC41450FAD86564000734B172F27CA8E080E88">
            <a:extLst>
              <a:ext uri="{FF2B5EF4-FFF2-40B4-BE49-F238E27FC236}">
                <a16:creationId xmlns:a16="http://schemas.microsoft.com/office/drawing/2014/main" id="{FFDA6AC7-CC16-46BB-B358-DCA7ADB53080}"/>
              </a:ext>
            </a:extLst>
          </p:cNvPr>
          <p:cNvSpPr txBox="1"/>
          <p:nvPr/>
        </p:nvSpPr>
        <p:spPr>
          <a:xfrm>
            <a:off x="4098852" y="2285796"/>
            <a:ext cx="21002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微软雅黑</a:t>
            </a:r>
            <a:r>
              <a:rPr lang="en-US" altLang="zh-CN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Light</a:t>
            </a:r>
          </a:p>
        </p:txBody>
      </p:sp>
      <p:sp>
        <p:nvSpPr>
          <p:cNvPr id="12" name="文本框 11" descr="e7d195523061f1c0c989bbdf341b111e769f2ee359bd8df638E53E9931A62DC22263A6E1A75FFBC630BB5D77BA969D9175F253EB94D93A1189E24A7D909BAD0376573965191318DE1FD009565C070D0758BE63ED47B2EDEA90557AF5557698B3C970B7156711F56A817E054E0F6C1C4A122430A250CE9C515ABA2065CACC41450FAD86564000734B172F27CA8E080E88">
            <a:extLst>
              <a:ext uri="{FF2B5EF4-FFF2-40B4-BE49-F238E27FC236}">
                <a16:creationId xmlns:a16="http://schemas.microsoft.com/office/drawing/2014/main" id="{C3F74834-7271-4518-ABEB-8248D75D2131}"/>
              </a:ext>
            </a:extLst>
          </p:cNvPr>
          <p:cNvSpPr txBox="1"/>
          <p:nvPr/>
        </p:nvSpPr>
        <p:spPr>
          <a:xfrm>
            <a:off x="4098852" y="4187976"/>
            <a:ext cx="20665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Segoe UI Light" panose="020B0502040204020203" pitchFamily="34" charset="0"/>
                <a:ea typeface="微软雅黑" panose="020B0503020204020204" pitchFamily="34" charset="-122"/>
                <a:cs typeface="Segoe UI Light" panose="020B0502040204020203" pitchFamily="34" charset="0"/>
                <a:sym typeface="+mn-lt"/>
              </a:rPr>
              <a:t>Segoe UI Light</a:t>
            </a:r>
          </a:p>
        </p:txBody>
      </p:sp>
    </p:spTree>
    <p:extLst>
      <p:ext uri="{BB962C8B-B14F-4D97-AF65-F5344CB8AC3E}">
        <p14:creationId xmlns:p14="http://schemas.microsoft.com/office/powerpoint/2010/main" val="13309926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 descr="e7d195523061f1c0c989bbdf341b111e769f2ee359bd8df638E53E9931A62DC22263A6E1A75FFBC630BB5D77BA969D9175F253EB94D93A1189E24A7D909BAD0376573965191318DE1FD009565C070D0758BE63ED47B2EDEA90557AF5557698B3C970B7156711F56A817E054E0F6C1C4A122430A250CE9C515ABA2065CACC41450FAD86564000734B172F27CA8E080E88">
            <a:extLst>
              <a:ext uri="{FF2B5EF4-FFF2-40B4-BE49-F238E27FC236}">
                <a16:creationId xmlns:a16="http://schemas.microsoft.com/office/drawing/2014/main" id="{A28AFAB9-95FA-4DF5-B7A9-EB8BD615ECD3}"/>
              </a:ext>
            </a:extLst>
          </p:cNvPr>
          <p:cNvSpPr txBox="1"/>
          <p:nvPr/>
        </p:nvSpPr>
        <p:spPr>
          <a:xfrm>
            <a:off x="866442" y="474385"/>
            <a:ext cx="8162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accent1"/>
                </a:solidFill>
                <a:latin typeface="Arial"/>
                <a:cs typeface="+mn-ea"/>
                <a:sym typeface="+mn-lt"/>
              </a:rPr>
              <a:t>配色</a:t>
            </a:r>
          </a:p>
        </p:txBody>
      </p:sp>
      <p:cxnSp>
        <p:nvCxnSpPr>
          <p:cNvPr id="3" name="直接连接符 2" descr="e7d195523061f1c0c989bbdf341b111e769f2ee359bd8df638E53E9931A62DC22263A6E1A75FFBC630BB5D77BA969D9175F253EB94D93A1189E24A7D909BAD0376573965191318DE1FD009565C070D0758BE63ED47B2EDEA90557AF5557698B3C970B7156711F56A817E054E0F6C1C4A122430A250CE9C515ABA2065CACC41450FAD86564000734B172F27CA8E080E88">
            <a:extLst>
              <a:ext uri="{FF2B5EF4-FFF2-40B4-BE49-F238E27FC236}">
                <a16:creationId xmlns:a16="http://schemas.microsoft.com/office/drawing/2014/main" id="{2F7EC64C-5754-4DF2-85F8-F29F3CA550A3}"/>
              </a:ext>
            </a:extLst>
          </p:cNvPr>
          <p:cNvCxnSpPr/>
          <p:nvPr/>
        </p:nvCxnSpPr>
        <p:spPr>
          <a:xfrm>
            <a:off x="798354" y="568261"/>
            <a:ext cx="0" cy="511876"/>
          </a:xfrm>
          <a:prstGeom prst="line">
            <a:avLst/>
          </a:prstGeom>
          <a:noFill/>
          <a:ln w="6350" cap="flat" cmpd="sng" algn="ctr">
            <a:solidFill>
              <a:schemeClr val="accent1"/>
            </a:solidFill>
            <a:prstDash val="solid"/>
            <a:miter lim="800000"/>
          </a:ln>
          <a:effectLst/>
        </p:spPr>
      </p:cxnSp>
      <p:sp>
        <p:nvSpPr>
          <p:cNvPr id="4" name="文本框 3" descr="e7d195523061f1c0c989bbdf341b111e769f2ee359bd8df638E53E9931A62DC22263A6E1A75FFBC630BB5D77BA969D9175F253EB94D93A1189E24A7D909BAD0376573965191318DE1FD009565C070D0758BE63ED47B2EDEA90557AF5557698B3C970B7156711F56A817E054E0F6C1C4A122430A250CE9C515ABA2065CACC41450FAD86564000734B172F27CA8E080E88">
            <a:extLst>
              <a:ext uri="{FF2B5EF4-FFF2-40B4-BE49-F238E27FC236}">
                <a16:creationId xmlns:a16="http://schemas.microsoft.com/office/drawing/2014/main" id="{80911AE1-7CF4-4AD0-80A6-2B27EB7E6C76}"/>
              </a:ext>
            </a:extLst>
          </p:cNvPr>
          <p:cNvSpPr txBox="1"/>
          <p:nvPr/>
        </p:nvSpPr>
        <p:spPr>
          <a:xfrm>
            <a:off x="866442" y="838106"/>
            <a:ext cx="10615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accent1"/>
                </a:solidFill>
                <a:latin typeface="Arial"/>
                <a:cs typeface="+mn-ea"/>
                <a:sym typeface="+mn-lt"/>
              </a:rPr>
              <a:t>COLOUR</a:t>
            </a:r>
          </a:p>
        </p:txBody>
      </p:sp>
      <p:sp>
        <p:nvSpPr>
          <p:cNvPr id="5" name="椭圆 4" descr="e7d195523061f1c0c989bbdf341b111e769f2ee359bd8df638E53E9931A62DC22263A6E1A75FFBC630BB5D77BA969D9175F253EB94D93A1189E24A7D909BAD0376573965191318DE1FD009565C070D0758BE63ED47B2EDEA90557AF5557698B3C970B7156711F56A817E054E0F6C1C4A122430A250CE9C515ABA2065CACC41450FAD86564000734B172F27CA8E080E88">
            <a:extLst>
              <a:ext uri="{FF2B5EF4-FFF2-40B4-BE49-F238E27FC236}">
                <a16:creationId xmlns:a16="http://schemas.microsoft.com/office/drawing/2014/main" id="{3D580338-2991-4E71-8D1A-4B1DC26A1546}"/>
              </a:ext>
            </a:extLst>
          </p:cNvPr>
          <p:cNvSpPr/>
          <p:nvPr/>
        </p:nvSpPr>
        <p:spPr>
          <a:xfrm>
            <a:off x="4943475" y="2529000"/>
            <a:ext cx="1800000" cy="1800000"/>
          </a:xfrm>
          <a:prstGeom prst="ellipse">
            <a:avLst/>
          </a:prstGeom>
          <a:solidFill>
            <a:schemeClr val="accent2"/>
          </a:solidFill>
        </p:spPr>
        <p:txBody>
          <a:bodyPr wrap="non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0" i="0" u="none" strike="noStrike" kern="0" cap="none" spc="0" normalizeH="0" baseline="0" noProof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Arial"/>
              <a:cs typeface="+mn-ea"/>
              <a:sym typeface="+mn-lt"/>
            </a:endParaRPr>
          </a:p>
        </p:txBody>
      </p:sp>
      <p:sp>
        <p:nvSpPr>
          <p:cNvPr id="6" name="椭圆 5" descr="e7d195523061f1c0c989bbdf341b111e769f2ee359bd8df638E53E9931A62DC22263A6E1A75FFBC630BB5D77BA969D9175F253EB94D93A1189E24A7D909BAD0376573965191318DE1FD009565C070D0758BE63ED47B2EDEA90557AF5557698B3C970B7156711F56A817E054E0F6C1C4A122430A250CE9C515ABA2065CACC41450FAD86564000734B172F27CA8E080E88">
            <a:extLst>
              <a:ext uri="{FF2B5EF4-FFF2-40B4-BE49-F238E27FC236}">
                <a16:creationId xmlns:a16="http://schemas.microsoft.com/office/drawing/2014/main" id="{F0356F75-4994-4D14-B82B-9E5788134D22}"/>
              </a:ext>
            </a:extLst>
          </p:cNvPr>
          <p:cNvSpPr/>
          <p:nvPr/>
        </p:nvSpPr>
        <p:spPr>
          <a:xfrm>
            <a:off x="2182925" y="2452800"/>
            <a:ext cx="1800000" cy="1800000"/>
          </a:xfrm>
          <a:prstGeom prst="ellipse">
            <a:avLst/>
          </a:prstGeom>
          <a:solidFill>
            <a:schemeClr val="accent1">
              <a:alpha val="99000"/>
            </a:schemeClr>
          </a:solidFill>
        </p:spPr>
        <p:txBody>
          <a:bodyPr wrap="non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0" i="0" u="none" strike="noStrike" kern="0" cap="none" spc="0" normalizeH="0" baseline="0" noProof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Arial"/>
              <a:cs typeface="+mn-ea"/>
              <a:sym typeface="+mn-lt"/>
            </a:endParaRPr>
          </a:p>
        </p:txBody>
      </p:sp>
      <p:sp>
        <p:nvSpPr>
          <p:cNvPr id="7" name="椭圆 6" descr="e7d195523061f1c0c989bbdf341b111e769f2ee359bd8df638E53E9931A62DC22263A6E1A75FFBC630BB5D77BA969D9175F253EB94D93A1189E24A7D909BAD0376573965191318DE1FD009565C070D0758BE63ED47B2EDEA90557AF5557698B3C970B7156711F56A817E054E0F6C1C4A122430A250CE9C515ABA2065CACC41450FAD86564000734B172F27CA8E080E88">
            <a:extLst>
              <a:ext uri="{FF2B5EF4-FFF2-40B4-BE49-F238E27FC236}">
                <a16:creationId xmlns:a16="http://schemas.microsoft.com/office/drawing/2014/main" id="{E8D1C88B-D2CF-4079-AAB9-4DA4ED697A1A}"/>
              </a:ext>
            </a:extLst>
          </p:cNvPr>
          <p:cNvSpPr/>
          <p:nvPr/>
        </p:nvSpPr>
        <p:spPr>
          <a:xfrm>
            <a:off x="7704025" y="2529000"/>
            <a:ext cx="1800000" cy="1800000"/>
          </a:xfrm>
          <a:prstGeom prst="ellipse">
            <a:avLst/>
          </a:prstGeom>
          <a:solidFill>
            <a:schemeClr val="accent3"/>
          </a:solidFill>
        </p:spPr>
        <p:txBody>
          <a:bodyPr wrap="non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0" i="0" u="none" strike="noStrike" kern="0" cap="none" spc="0" normalizeH="0" baseline="0" noProof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Arial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589105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861082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134089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EEE1F9B-E3DE-4DBA-9D75-C2E69AE5CF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C3DA80F3-DC39-4F9F-8803-11EEA56AE56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93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AE8DBC07-DA21-4B36-A800-7E42AE113BE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en-US" dirty="0"/>
              <a:t>这里输入标题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34F1E60-A5BC-4A79-936A-4786C2F84627}"/>
              </a:ext>
            </a:extLst>
          </p:cNvPr>
          <p:cNvSpPr txBox="1"/>
          <p:nvPr/>
        </p:nvSpPr>
        <p:spPr>
          <a:xfrm>
            <a:off x="331039" y="814764"/>
            <a:ext cx="22978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400" dirty="0">
                <a:solidFill>
                  <a:schemeClr val="bg1"/>
                </a:solidFill>
              </a:rPr>
              <a:t>ENTER YOUR SUBTITLE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27615B1C-8514-4AB9-A019-6784D68E5EF2}"/>
              </a:ext>
            </a:extLst>
          </p:cNvPr>
          <p:cNvSpPr/>
          <p:nvPr/>
        </p:nvSpPr>
        <p:spPr>
          <a:xfrm>
            <a:off x="1971573" y="2207243"/>
            <a:ext cx="3155446" cy="3990003"/>
          </a:xfrm>
          <a:prstGeom prst="rect">
            <a:avLst/>
          </a:prstGeom>
          <a:noFill/>
          <a:ln w="28575" cap="flat" cmpd="sng" algn="ctr">
            <a:solidFill>
              <a:sysClr val="window" lastClr="FFFFFF">
                <a:alpha val="8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 Light"/>
              <a:cs typeface="+mn-cs"/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961DDD28-9256-4331-96E0-E2CDFEB72141}"/>
              </a:ext>
            </a:extLst>
          </p:cNvPr>
          <p:cNvGrpSpPr/>
          <p:nvPr/>
        </p:nvGrpSpPr>
        <p:grpSpPr>
          <a:xfrm>
            <a:off x="4352174" y="2084108"/>
            <a:ext cx="889510" cy="977153"/>
            <a:chOff x="3944892" y="1804000"/>
            <a:chExt cx="961254" cy="957308"/>
          </a:xfrm>
        </p:grpSpPr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id="{0911D03E-B2B2-4D48-B00A-DC31295C2664}"/>
                </a:ext>
              </a:extLst>
            </p:cNvPr>
            <p:cNvCxnSpPr>
              <a:cxnSpLocks/>
            </p:cNvCxnSpPr>
            <p:nvPr/>
          </p:nvCxnSpPr>
          <p:spPr>
            <a:xfrm>
              <a:off x="3944892" y="1804000"/>
              <a:ext cx="957308" cy="0"/>
            </a:xfrm>
            <a:prstGeom prst="line">
              <a:avLst/>
            </a:prstGeom>
            <a:noFill/>
            <a:ln w="22225" cap="sq" cmpd="sng" algn="ctr">
              <a:gradFill flip="none" rotWithShape="1">
                <a:gsLst>
                  <a:gs pos="0">
                    <a:sysClr val="window" lastClr="FFFFFF">
                      <a:alpha val="50000"/>
                    </a:sysClr>
                  </a:gs>
                  <a:gs pos="54000">
                    <a:sysClr val="window" lastClr="FFFFFF">
                      <a:alpha val="0"/>
                    </a:sysClr>
                  </a:gs>
                </a:gsLst>
                <a:lin ang="10800000" scaled="1"/>
                <a:tileRect/>
              </a:gradFill>
              <a:prstDash val="solid"/>
              <a:miter lim="800000"/>
            </a:ln>
            <a:effectLst/>
          </p:spPr>
        </p:cxnSp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id="{2FDBD4DD-ED35-48D2-9C9D-09A66EEB9DD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427492" y="2282654"/>
              <a:ext cx="957308" cy="0"/>
            </a:xfrm>
            <a:prstGeom prst="line">
              <a:avLst/>
            </a:prstGeom>
            <a:noFill/>
            <a:ln w="22225" cap="sq" cmpd="sng" algn="ctr">
              <a:gradFill flip="none" rotWithShape="1">
                <a:gsLst>
                  <a:gs pos="0">
                    <a:sysClr val="window" lastClr="FFFFFF">
                      <a:alpha val="50000"/>
                    </a:sysClr>
                  </a:gs>
                  <a:gs pos="55000">
                    <a:sysClr val="window" lastClr="FFFFFF">
                      <a:alpha val="0"/>
                    </a:sysClr>
                  </a:gs>
                </a:gsLst>
                <a:lin ang="0" scaled="1"/>
                <a:tileRect/>
              </a:gradFill>
              <a:prstDash val="solid"/>
              <a:miter lim="800000"/>
            </a:ln>
            <a:effectLst/>
          </p:spPr>
        </p:cxn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723B6C15-05A9-492E-B36F-227A5D91B7F5}"/>
              </a:ext>
            </a:extLst>
          </p:cNvPr>
          <p:cNvGrpSpPr/>
          <p:nvPr/>
        </p:nvGrpSpPr>
        <p:grpSpPr>
          <a:xfrm flipH="1">
            <a:off x="1831734" y="2084108"/>
            <a:ext cx="889510" cy="977153"/>
            <a:chOff x="3944892" y="1804000"/>
            <a:chExt cx="961254" cy="957308"/>
          </a:xfrm>
        </p:grpSpPr>
        <p:cxnSp>
          <p:nvCxnSpPr>
            <p:cNvPr id="29" name="直接连接符 28">
              <a:extLst>
                <a:ext uri="{FF2B5EF4-FFF2-40B4-BE49-F238E27FC236}">
                  <a16:creationId xmlns:a16="http://schemas.microsoft.com/office/drawing/2014/main" id="{D9FD9F9A-C330-452F-A7D8-3930F26A3713}"/>
                </a:ext>
              </a:extLst>
            </p:cNvPr>
            <p:cNvCxnSpPr>
              <a:cxnSpLocks/>
            </p:cNvCxnSpPr>
            <p:nvPr/>
          </p:nvCxnSpPr>
          <p:spPr>
            <a:xfrm>
              <a:off x="3944892" y="1804000"/>
              <a:ext cx="957308" cy="0"/>
            </a:xfrm>
            <a:prstGeom prst="line">
              <a:avLst/>
            </a:prstGeom>
            <a:noFill/>
            <a:ln w="22225" cap="sq" cmpd="sng" algn="ctr">
              <a:gradFill flip="none" rotWithShape="1">
                <a:gsLst>
                  <a:gs pos="0">
                    <a:sysClr val="window" lastClr="FFFFFF">
                      <a:alpha val="50000"/>
                    </a:sysClr>
                  </a:gs>
                  <a:gs pos="53000">
                    <a:sysClr val="window" lastClr="FFFFFF">
                      <a:alpha val="0"/>
                    </a:sysClr>
                  </a:gs>
                </a:gsLst>
                <a:lin ang="10800000" scaled="1"/>
                <a:tileRect/>
              </a:gradFill>
              <a:prstDash val="solid"/>
              <a:miter lim="800000"/>
            </a:ln>
            <a:effectLst/>
          </p:spPr>
        </p:cxnSp>
        <p:cxnSp>
          <p:nvCxnSpPr>
            <p:cNvPr id="30" name="直接连接符 29">
              <a:extLst>
                <a:ext uri="{FF2B5EF4-FFF2-40B4-BE49-F238E27FC236}">
                  <a16:creationId xmlns:a16="http://schemas.microsoft.com/office/drawing/2014/main" id="{0F2F324E-BE9C-473F-A1D9-3138A314D03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427492" y="2282654"/>
              <a:ext cx="957308" cy="0"/>
            </a:xfrm>
            <a:prstGeom prst="line">
              <a:avLst/>
            </a:prstGeom>
            <a:noFill/>
            <a:ln w="22225" cap="sq" cmpd="sng" algn="ctr">
              <a:gradFill flip="none" rotWithShape="1">
                <a:gsLst>
                  <a:gs pos="0">
                    <a:sysClr val="window" lastClr="FFFFFF">
                      <a:alpha val="50000"/>
                    </a:sysClr>
                  </a:gs>
                  <a:gs pos="54000">
                    <a:sysClr val="window" lastClr="FFFFFF">
                      <a:alpha val="0"/>
                    </a:sysClr>
                  </a:gs>
                </a:gsLst>
                <a:lin ang="0" scaled="1"/>
                <a:tileRect/>
              </a:gradFill>
              <a:prstDash val="solid"/>
              <a:miter lim="800000"/>
            </a:ln>
            <a:effectLst/>
          </p:spPr>
        </p:cxn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AF8C0DA3-D9CA-4803-8527-C67A4FF8DEA3}"/>
              </a:ext>
            </a:extLst>
          </p:cNvPr>
          <p:cNvGrpSpPr/>
          <p:nvPr/>
        </p:nvGrpSpPr>
        <p:grpSpPr>
          <a:xfrm flipV="1">
            <a:off x="4350348" y="5343226"/>
            <a:ext cx="889510" cy="977153"/>
            <a:chOff x="3944892" y="1804000"/>
            <a:chExt cx="961254" cy="957308"/>
          </a:xfrm>
        </p:grpSpPr>
        <p:cxnSp>
          <p:nvCxnSpPr>
            <p:cNvPr id="27" name="直接连接符 26">
              <a:extLst>
                <a:ext uri="{FF2B5EF4-FFF2-40B4-BE49-F238E27FC236}">
                  <a16:creationId xmlns:a16="http://schemas.microsoft.com/office/drawing/2014/main" id="{03E766D9-9FF9-4971-B0CB-4690608C84AA}"/>
                </a:ext>
              </a:extLst>
            </p:cNvPr>
            <p:cNvCxnSpPr>
              <a:cxnSpLocks/>
            </p:cNvCxnSpPr>
            <p:nvPr/>
          </p:nvCxnSpPr>
          <p:spPr>
            <a:xfrm>
              <a:off x="3944892" y="1804000"/>
              <a:ext cx="957308" cy="0"/>
            </a:xfrm>
            <a:prstGeom prst="line">
              <a:avLst/>
            </a:prstGeom>
            <a:noFill/>
            <a:ln w="22225" cap="sq" cmpd="sng" algn="ctr">
              <a:gradFill flip="none" rotWithShape="1">
                <a:gsLst>
                  <a:gs pos="0">
                    <a:sysClr val="window" lastClr="FFFFFF">
                      <a:alpha val="50000"/>
                    </a:sysClr>
                  </a:gs>
                  <a:gs pos="54000">
                    <a:sysClr val="window" lastClr="FFFFFF">
                      <a:alpha val="0"/>
                    </a:sysClr>
                  </a:gs>
                </a:gsLst>
                <a:lin ang="10800000" scaled="1"/>
                <a:tileRect/>
              </a:gradFill>
              <a:prstDash val="solid"/>
              <a:miter lim="800000"/>
            </a:ln>
            <a:effectLst/>
          </p:spPr>
        </p:cxnSp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id="{117B4A5A-6150-4277-986A-05B8E0617D7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427492" y="2282654"/>
              <a:ext cx="957308" cy="0"/>
            </a:xfrm>
            <a:prstGeom prst="line">
              <a:avLst/>
            </a:prstGeom>
            <a:noFill/>
            <a:ln w="22225" cap="sq" cmpd="sng" algn="ctr">
              <a:gradFill flip="none" rotWithShape="1">
                <a:gsLst>
                  <a:gs pos="0">
                    <a:sysClr val="window" lastClr="FFFFFF">
                      <a:alpha val="50000"/>
                    </a:sysClr>
                  </a:gs>
                  <a:gs pos="53000">
                    <a:sysClr val="window" lastClr="FFFFFF">
                      <a:alpha val="0"/>
                    </a:sysClr>
                  </a:gs>
                </a:gsLst>
                <a:lin ang="0" scaled="1"/>
                <a:tileRect/>
              </a:gradFill>
              <a:prstDash val="solid"/>
              <a:miter lim="800000"/>
            </a:ln>
            <a:effectLst/>
          </p:spPr>
        </p:cxn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98208FFC-5690-49A4-9AC0-3CCBC3B7318D}"/>
              </a:ext>
            </a:extLst>
          </p:cNvPr>
          <p:cNvGrpSpPr/>
          <p:nvPr/>
        </p:nvGrpSpPr>
        <p:grpSpPr>
          <a:xfrm flipH="1" flipV="1">
            <a:off x="1833560" y="5343225"/>
            <a:ext cx="889510" cy="977153"/>
            <a:chOff x="3944892" y="1804000"/>
            <a:chExt cx="961254" cy="957308"/>
          </a:xfrm>
        </p:grpSpPr>
        <p:cxnSp>
          <p:nvCxnSpPr>
            <p:cNvPr id="25" name="直接连接符 24">
              <a:extLst>
                <a:ext uri="{FF2B5EF4-FFF2-40B4-BE49-F238E27FC236}">
                  <a16:creationId xmlns:a16="http://schemas.microsoft.com/office/drawing/2014/main" id="{890F623D-243B-415A-82B3-A4FF21FB0CD7}"/>
                </a:ext>
              </a:extLst>
            </p:cNvPr>
            <p:cNvCxnSpPr>
              <a:cxnSpLocks/>
            </p:cNvCxnSpPr>
            <p:nvPr/>
          </p:nvCxnSpPr>
          <p:spPr>
            <a:xfrm>
              <a:off x="3944892" y="1804000"/>
              <a:ext cx="957308" cy="0"/>
            </a:xfrm>
            <a:prstGeom prst="line">
              <a:avLst/>
            </a:prstGeom>
            <a:noFill/>
            <a:ln w="22225" cap="sq" cmpd="sng" algn="ctr">
              <a:gradFill flip="none" rotWithShape="1">
                <a:gsLst>
                  <a:gs pos="0">
                    <a:sysClr val="window" lastClr="FFFFFF">
                      <a:alpha val="50000"/>
                    </a:sysClr>
                  </a:gs>
                  <a:gs pos="55000">
                    <a:sysClr val="window" lastClr="FFFFFF">
                      <a:alpha val="0"/>
                    </a:sysClr>
                  </a:gs>
                </a:gsLst>
                <a:lin ang="10800000" scaled="1"/>
                <a:tileRect/>
              </a:gradFill>
              <a:prstDash val="solid"/>
              <a:miter lim="800000"/>
            </a:ln>
            <a:effectLst/>
          </p:spPr>
        </p:cxn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C5CFE13A-01B5-4723-97F6-09F23654F2D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427492" y="2282654"/>
              <a:ext cx="957308" cy="0"/>
            </a:xfrm>
            <a:prstGeom prst="line">
              <a:avLst/>
            </a:prstGeom>
            <a:noFill/>
            <a:ln w="22225" cap="sq" cmpd="sng" algn="ctr">
              <a:gradFill flip="none" rotWithShape="1">
                <a:gsLst>
                  <a:gs pos="0">
                    <a:sysClr val="window" lastClr="FFFFFF">
                      <a:alpha val="50000"/>
                    </a:sysClr>
                  </a:gs>
                  <a:gs pos="54000">
                    <a:sysClr val="window" lastClr="FFFFFF">
                      <a:alpha val="0"/>
                    </a:sysClr>
                  </a:gs>
                </a:gsLst>
                <a:lin ang="0" scaled="1"/>
                <a:tileRect/>
              </a:gradFill>
              <a:prstDash val="solid"/>
              <a:miter lim="800000"/>
            </a:ln>
            <a:effectLst/>
          </p:spPr>
        </p:cxnSp>
      </p:grpSp>
      <p:sp>
        <p:nvSpPr>
          <p:cNvPr id="23" name="文本框 22">
            <a:extLst>
              <a:ext uri="{FF2B5EF4-FFF2-40B4-BE49-F238E27FC236}">
                <a16:creationId xmlns:a16="http://schemas.microsoft.com/office/drawing/2014/main" id="{96E3D28F-EDED-4AFE-86A0-0C6E40A5029D}"/>
              </a:ext>
            </a:extLst>
          </p:cNvPr>
          <p:cNvSpPr txBox="1"/>
          <p:nvPr/>
        </p:nvSpPr>
        <p:spPr>
          <a:xfrm>
            <a:off x="2256791" y="2725703"/>
            <a:ext cx="25541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/>
              </a:rPr>
              <a:t>输入正文内容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0E947A98-1335-4C94-BDD4-F7FB83BAAC0F}"/>
              </a:ext>
            </a:extLst>
          </p:cNvPr>
          <p:cNvSpPr/>
          <p:nvPr/>
        </p:nvSpPr>
        <p:spPr>
          <a:xfrm>
            <a:off x="2272226" y="2535843"/>
            <a:ext cx="2554139" cy="817726"/>
          </a:xfrm>
          <a:prstGeom prst="rect">
            <a:avLst/>
          </a:prstGeom>
          <a:noFill/>
          <a:ln w="28575" cap="flat" cmpd="sng" algn="ctr">
            <a:solidFill>
              <a:sysClr val="window" lastClr="FFFFFF">
                <a:alpha val="8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 Light"/>
              <a:cs typeface="+mn-cs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4210909E-4129-4CC4-A9A0-EE839044BFA9}"/>
              </a:ext>
            </a:extLst>
          </p:cNvPr>
          <p:cNvSpPr txBox="1"/>
          <p:nvPr/>
        </p:nvSpPr>
        <p:spPr>
          <a:xfrm>
            <a:off x="2272226" y="3982831"/>
            <a:ext cx="25541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zh-CN" altLang="en-US" sz="2400" kern="0" dirty="0">
                <a:solidFill>
                  <a:prstClr val="white"/>
                </a:solidFill>
                <a:latin typeface="微软雅黑 Light"/>
              </a:rPr>
              <a:t>输入正文内容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2F89F871-C3CE-42FC-9AC9-8845CF222A70}"/>
              </a:ext>
            </a:extLst>
          </p:cNvPr>
          <p:cNvSpPr/>
          <p:nvPr/>
        </p:nvSpPr>
        <p:spPr>
          <a:xfrm>
            <a:off x="2272226" y="3798886"/>
            <a:ext cx="2554139" cy="817726"/>
          </a:xfrm>
          <a:prstGeom prst="rect">
            <a:avLst/>
          </a:prstGeom>
          <a:noFill/>
          <a:ln w="28575" cap="flat" cmpd="sng" algn="ctr">
            <a:solidFill>
              <a:sysClr val="window" lastClr="FFFFFF">
                <a:alpha val="8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 Light"/>
              <a:cs typeface="+mn-cs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7518627E-C973-4326-BF9F-4A2E6D472EC1}"/>
              </a:ext>
            </a:extLst>
          </p:cNvPr>
          <p:cNvSpPr txBox="1"/>
          <p:nvPr/>
        </p:nvSpPr>
        <p:spPr>
          <a:xfrm>
            <a:off x="2272226" y="5239958"/>
            <a:ext cx="25541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zh-CN" altLang="en-US" sz="2400" kern="0" dirty="0">
                <a:solidFill>
                  <a:prstClr val="white"/>
                </a:solidFill>
                <a:latin typeface="微软雅黑 Light"/>
              </a:rPr>
              <a:t>输入正文内容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28D8A1FF-29A0-4B55-81DD-841DB5174760}"/>
              </a:ext>
            </a:extLst>
          </p:cNvPr>
          <p:cNvSpPr/>
          <p:nvPr/>
        </p:nvSpPr>
        <p:spPr>
          <a:xfrm>
            <a:off x="2272226" y="5061928"/>
            <a:ext cx="2554139" cy="817726"/>
          </a:xfrm>
          <a:prstGeom prst="rect">
            <a:avLst/>
          </a:prstGeom>
          <a:noFill/>
          <a:ln w="28575" cap="flat" cmpd="sng" algn="ctr">
            <a:solidFill>
              <a:sysClr val="window" lastClr="FFFFFF">
                <a:alpha val="8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 Light"/>
              <a:cs typeface="+mn-cs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B7F372B7-D83F-49AA-8922-593B9312750D}"/>
              </a:ext>
            </a:extLst>
          </p:cNvPr>
          <p:cNvSpPr txBox="1"/>
          <p:nvPr/>
        </p:nvSpPr>
        <p:spPr>
          <a:xfrm>
            <a:off x="2318566" y="1540940"/>
            <a:ext cx="25505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</a:rPr>
              <a:t>传统的模式</a:t>
            </a:r>
          </a:p>
        </p:txBody>
      </p:sp>
      <p:sp>
        <p:nvSpPr>
          <p:cNvPr id="34" name="箭头: 右 33">
            <a:extLst>
              <a:ext uri="{FF2B5EF4-FFF2-40B4-BE49-F238E27FC236}">
                <a16:creationId xmlns:a16="http://schemas.microsoft.com/office/drawing/2014/main" id="{A5E23DEC-468A-45FA-AA6A-7E48B4A5F353}"/>
              </a:ext>
            </a:extLst>
          </p:cNvPr>
          <p:cNvSpPr/>
          <p:nvPr/>
        </p:nvSpPr>
        <p:spPr>
          <a:xfrm>
            <a:off x="5608237" y="3607212"/>
            <a:ext cx="961017" cy="751236"/>
          </a:xfrm>
          <a:prstGeom prst="rightArrow">
            <a:avLst/>
          </a:prstGeom>
          <a:gradFill flip="none" rotWithShape="1">
            <a:gsLst>
              <a:gs pos="11000">
                <a:schemeClr val="accent2">
                  <a:alpha val="0"/>
                </a:schemeClr>
              </a:gs>
              <a:gs pos="100000">
                <a:schemeClr val="accent2">
                  <a:alpha val="70000"/>
                </a:scheme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 Light"/>
              <a:cs typeface="+mn-cs"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D5B7854C-50F1-4A4E-8018-8E3A05699156}"/>
              </a:ext>
            </a:extLst>
          </p:cNvPr>
          <p:cNvSpPr/>
          <p:nvPr/>
        </p:nvSpPr>
        <p:spPr>
          <a:xfrm>
            <a:off x="7128536" y="2207242"/>
            <a:ext cx="3155446" cy="3990003"/>
          </a:xfrm>
          <a:prstGeom prst="rect">
            <a:avLst/>
          </a:prstGeom>
          <a:noFill/>
          <a:ln w="28575" cap="flat" cmpd="sng" algn="ctr">
            <a:solidFill>
              <a:schemeClr val="accent2">
                <a:alpha val="8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 Light"/>
              <a:cs typeface="+mn-cs"/>
            </a:endParaRPr>
          </a:p>
        </p:txBody>
      </p: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BBD2946F-5148-49E3-9FF9-35D184BCC0CA}"/>
              </a:ext>
            </a:extLst>
          </p:cNvPr>
          <p:cNvGrpSpPr/>
          <p:nvPr/>
        </p:nvGrpSpPr>
        <p:grpSpPr>
          <a:xfrm>
            <a:off x="9509137" y="2084107"/>
            <a:ext cx="889510" cy="977153"/>
            <a:chOff x="3944892" y="1804000"/>
            <a:chExt cx="961254" cy="957308"/>
          </a:xfrm>
        </p:grpSpPr>
        <p:cxnSp>
          <p:nvCxnSpPr>
            <p:cNvPr id="56" name="直接连接符 55">
              <a:extLst>
                <a:ext uri="{FF2B5EF4-FFF2-40B4-BE49-F238E27FC236}">
                  <a16:creationId xmlns:a16="http://schemas.microsoft.com/office/drawing/2014/main" id="{67C40B15-C282-4358-B00B-B6B50AFECDDC}"/>
                </a:ext>
              </a:extLst>
            </p:cNvPr>
            <p:cNvCxnSpPr>
              <a:cxnSpLocks/>
            </p:cNvCxnSpPr>
            <p:nvPr/>
          </p:nvCxnSpPr>
          <p:spPr>
            <a:xfrm>
              <a:off x="3944892" y="1804000"/>
              <a:ext cx="957308" cy="0"/>
            </a:xfrm>
            <a:prstGeom prst="line">
              <a:avLst/>
            </a:prstGeom>
            <a:noFill/>
            <a:ln w="22225" cap="sq" cmpd="sng" algn="ctr">
              <a:gradFill flip="none" rotWithShape="1">
                <a:gsLst>
                  <a:gs pos="0">
                    <a:schemeClr val="accent2">
                      <a:alpha val="50000"/>
                    </a:schemeClr>
                  </a:gs>
                  <a:gs pos="54000">
                    <a:schemeClr val="accent2">
                      <a:alpha val="0"/>
                    </a:schemeClr>
                  </a:gs>
                </a:gsLst>
                <a:lin ang="10800000" scaled="1"/>
                <a:tileRect/>
              </a:gradFill>
              <a:prstDash val="solid"/>
              <a:miter lim="800000"/>
            </a:ln>
            <a:effectLst/>
          </p:spPr>
        </p:cxnSp>
        <p:cxnSp>
          <p:nvCxnSpPr>
            <p:cNvPr id="57" name="直接连接符 56">
              <a:extLst>
                <a:ext uri="{FF2B5EF4-FFF2-40B4-BE49-F238E27FC236}">
                  <a16:creationId xmlns:a16="http://schemas.microsoft.com/office/drawing/2014/main" id="{E9EF1B09-B5FD-4693-825B-43CB829AC38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427492" y="2282654"/>
              <a:ext cx="957308" cy="0"/>
            </a:xfrm>
            <a:prstGeom prst="line">
              <a:avLst/>
            </a:prstGeom>
            <a:noFill/>
            <a:ln w="22225" cap="sq" cmpd="sng" algn="ctr">
              <a:gradFill flip="none" rotWithShape="1">
                <a:gsLst>
                  <a:gs pos="0">
                    <a:schemeClr val="accent2">
                      <a:alpha val="50000"/>
                    </a:schemeClr>
                  </a:gs>
                  <a:gs pos="55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  <a:prstDash val="solid"/>
              <a:miter lim="800000"/>
            </a:ln>
            <a:effectLst/>
          </p:spPr>
        </p:cxnSp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FA244234-2104-463D-AEE0-586FCB94DF38}"/>
              </a:ext>
            </a:extLst>
          </p:cNvPr>
          <p:cNvGrpSpPr/>
          <p:nvPr/>
        </p:nvGrpSpPr>
        <p:grpSpPr>
          <a:xfrm flipH="1">
            <a:off x="6988697" y="2084107"/>
            <a:ext cx="889510" cy="977153"/>
            <a:chOff x="3944892" y="1804000"/>
            <a:chExt cx="961254" cy="957308"/>
          </a:xfrm>
        </p:grpSpPr>
        <p:cxnSp>
          <p:nvCxnSpPr>
            <p:cNvPr id="54" name="直接连接符 53">
              <a:extLst>
                <a:ext uri="{FF2B5EF4-FFF2-40B4-BE49-F238E27FC236}">
                  <a16:creationId xmlns:a16="http://schemas.microsoft.com/office/drawing/2014/main" id="{F09EB440-DF5E-45D0-8E3E-7D92CA5A2061}"/>
                </a:ext>
              </a:extLst>
            </p:cNvPr>
            <p:cNvCxnSpPr>
              <a:cxnSpLocks/>
            </p:cNvCxnSpPr>
            <p:nvPr/>
          </p:nvCxnSpPr>
          <p:spPr>
            <a:xfrm>
              <a:off x="3944892" y="1804000"/>
              <a:ext cx="957308" cy="0"/>
            </a:xfrm>
            <a:prstGeom prst="line">
              <a:avLst/>
            </a:prstGeom>
            <a:noFill/>
            <a:ln w="22225" cap="sq" cmpd="sng" algn="ctr">
              <a:gradFill flip="none" rotWithShape="1">
                <a:gsLst>
                  <a:gs pos="0">
                    <a:schemeClr val="accent2">
                      <a:alpha val="50000"/>
                    </a:schemeClr>
                  </a:gs>
                  <a:gs pos="54000">
                    <a:schemeClr val="accent2">
                      <a:alpha val="0"/>
                    </a:schemeClr>
                  </a:gs>
                </a:gsLst>
                <a:lin ang="10800000" scaled="1"/>
                <a:tileRect/>
              </a:gradFill>
              <a:prstDash val="solid"/>
              <a:miter lim="800000"/>
            </a:ln>
            <a:effectLst/>
          </p:spPr>
        </p:cxnSp>
        <p:cxnSp>
          <p:nvCxnSpPr>
            <p:cNvPr id="55" name="直接连接符 54">
              <a:extLst>
                <a:ext uri="{FF2B5EF4-FFF2-40B4-BE49-F238E27FC236}">
                  <a16:creationId xmlns:a16="http://schemas.microsoft.com/office/drawing/2014/main" id="{3FD6BC58-3660-40B6-A8AD-34013368502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427492" y="2282654"/>
              <a:ext cx="957308" cy="0"/>
            </a:xfrm>
            <a:prstGeom prst="line">
              <a:avLst/>
            </a:prstGeom>
            <a:noFill/>
            <a:ln w="22225" cap="sq" cmpd="sng" algn="ctr">
              <a:gradFill flip="none" rotWithShape="1">
                <a:gsLst>
                  <a:gs pos="0">
                    <a:schemeClr val="accent2">
                      <a:alpha val="50000"/>
                    </a:schemeClr>
                  </a:gs>
                  <a:gs pos="55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  <a:prstDash val="solid"/>
              <a:miter lim="800000"/>
            </a:ln>
            <a:effectLst/>
          </p:spPr>
        </p:cxnSp>
      </p:grp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0002DCA7-D02D-4888-ADC1-4BE732AF43D4}"/>
              </a:ext>
            </a:extLst>
          </p:cNvPr>
          <p:cNvGrpSpPr/>
          <p:nvPr/>
        </p:nvGrpSpPr>
        <p:grpSpPr>
          <a:xfrm flipV="1">
            <a:off x="9507311" y="5343225"/>
            <a:ext cx="889510" cy="977153"/>
            <a:chOff x="3944892" y="1804000"/>
            <a:chExt cx="961254" cy="957308"/>
          </a:xfrm>
        </p:grpSpPr>
        <p:cxnSp>
          <p:nvCxnSpPr>
            <p:cNvPr id="52" name="直接连接符 51">
              <a:extLst>
                <a:ext uri="{FF2B5EF4-FFF2-40B4-BE49-F238E27FC236}">
                  <a16:creationId xmlns:a16="http://schemas.microsoft.com/office/drawing/2014/main" id="{B93E8D48-5C60-43E3-B1BA-EA85277636BF}"/>
                </a:ext>
              </a:extLst>
            </p:cNvPr>
            <p:cNvCxnSpPr>
              <a:cxnSpLocks/>
            </p:cNvCxnSpPr>
            <p:nvPr/>
          </p:nvCxnSpPr>
          <p:spPr>
            <a:xfrm>
              <a:off x="3944892" y="1804000"/>
              <a:ext cx="957308" cy="0"/>
            </a:xfrm>
            <a:prstGeom prst="line">
              <a:avLst/>
            </a:prstGeom>
            <a:noFill/>
            <a:ln w="22225" cap="sq" cmpd="sng" algn="ctr">
              <a:gradFill flip="none" rotWithShape="1">
                <a:gsLst>
                  <a:gs pos="0">
                    <a:schemeClr val="accent2">
                      <a:alpha val="50000"/>
                    </a:schemeClr>
                  </a:gs>
                  <a:gs pos="54000">
                    <a:schemeClr val="accent2">
                      <a:alpha val="0"/>
                    </a:schemeClr>
                  </a:gs>
                </a:gsLst>
                <a:lin ang="10800000" scaled="1"/>
                <a:tileRect/>
              </a:gradFill>
              <a:prstDash val="solid"/>
              <a:miter lim="800000"/>
            </a:ln>
            <a:effectLst/>
          </p:spPr>
        </p:cxnSp>
        <p:cxnSp>
          <p:nvCxnSpPr>
            <p:cNvPr id="53" name="直接连接符 52">
              <a:extLst>
                <a:ext uri="{FF2B5EF4-FFF2-40B4-BE49-F238E27FC236}">
                  <a16:creationId xmlns:a16="http://schemas.microsoft.com/office/drawing/2014/main" id="{5A94389E-EA51-44D9-9EBF-07BB7FB57C3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427492" y="2282654"/>
              <a:ext cx="957308" cy="0"/>
            </a:xfrm>
            <a:prstGeom prst="line">
              <a:avLst/>
            </a:prstGeom>
            <a:noFill/>
            <a:ln w="22225" cap="sq" cmpd="sng" algn="ctr">
              <a:gradFill flip="none" rotWithShape="1">
                <a:gsLst>
                  <a:gs pos="0">
                    <a:schemeClr val="accent2">
                      <a:alpha val="50000"/>
                    </a:schemeClr>
                  </a:gs>
                  <a:gs pos="55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  <a:prstDash val="solid"/>
              <a:miter lim="800000"/>
            </a:ln>
            <a:effectLst/>
          </p:spPr>
        </p:cxnSp>
      </p:grp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FB4A4FE4-7190-45FB-9E8F-C07C2510EE25}"/>
              </a:ext>
            </a:extLst>
          </p:cNvPr>
          <p:cNvGrpSpPr/>
          <p:nvPr/>
        </p:nvGrpSpPr>
        <p:grpSpPr>
          <a:xfrm flipH="1" flipV="1">
            <a:off x="6990523" y="5343224"/>
            <a:ext cx="889510" cy="977153"/>
            <a:chOff x="3944892" y="1804000"/>
            <a:chExt cx="961254" cy="957308"/>
          </a:xfrm>
        </p:grpSpPr>
        <p:cxnSp>
          <p:nvCxnSpPr>
            <p:cNvPr id="50" name="直接连接符 49">
              <a:extLst>
                <a:ext uri="{FF2B5EF4-FFF2-40B4-BE49-F238E27FC236}">
                  <a16:creationId xmlns:a16="http://schemas.microsoft.com/office/drawing/2014/main" id="{00751AB6-0DB1-4AAF-A634-9525F64A4405}"/>
                </a:ext>
              </a:extLst>
            </p:cNvPr>
            <p:cNvCxnSpPr>
              <a:cxnSpLocks/>
            </p:cNvCxnSpPr>
            <p:nvPr/>
          </p:nvCxnSpPr>
          <p:spPr>
            <a:xfrm>
              <a:off x="3944892" y="1804000"/>
              <a:ext cx="957308" cy="0"/>
            </a:xfrm>
            <a:prstGeom prst="line">
              <a:avLst/>
            </a:prstGeom>
            <a:noFill/>
            <a:ln w="22225" cap="sq" cmpd="sng" algn="ctr">
              <a:gradFill flip="none" rotWithShape="1">
                <a:gsLst>
                  <a:gs pos="0">
                    <a:schemeClr val="accent2">
                      <a:alpha val="50000"/>
                    </a:schemeClr>
                  </a:gs>
                  <a:gs pos="54000">
                    <a:schemeClr val="accent2">
                      <a:alpha val="0"/>
                    </a:schemeClr>
                  </a:gs>
                </a:gsLst>
                <a:lin ang="10800000" scaled="1"/>
                <a:tileRect/>
              </a:gradFill>
              <a:prstDash val="solid"/>
              <a:miter lim="800000"/>
            </a:ln>
            <a:effectLst/>
          </p:spPr>
        </p:cxnSp>
        <p:cxnSp>
          <p:nvCxnSpPr>
            <p:cNvPr id="51" name="直接连接符 50">
              <a:extLst>
                <a:ext uri="{FF2B5EF4-FFF2-40B4-BE49-F238E27FC236}">
                  <a16:creationId xmlns:a16="http://schemas.microsoft.com/office/drawing/2014/main" id="{D384D336-38A5-4CA3-8A0C-54441A9762E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427492" y="2282654"/>
              <a:ext cx="957308" cy="0"/>
            </a:xfrm>
            <a:prstGeom prst="line">
              <a:avLst/>
            </a:prstGeom>
            <a:noFill/>
            <a:ln w="22225" cap="sq" cmpd="sng" algn="ctr">
              <a:gradFill flip="none" rotWithShape="1">
                <a:gsLst>
                  <a:gs pos="0">
                    <a:schemeClr val="accent2">
                      <a:alpha val="50000"/>
                    </a:schemeClr>
                  </a:gs>
                  <a:gs pos="55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  <a:prstDash val="solid"/>
              <a:miter lim="800000"/>
            </a:ln>
            <a:effectLst/>
          </p:spPr>
        </p:cxnSp>
      </p:grpSp>
      <p:sp>
        <p:nvSpPr>
          <p:cNvPr id="48" name="文本框 47">
            <a:extLst>
              <a:ext uri="{FF2B5EF4-FFF2-40B4-BE49-F238E27FC236}">
                <a16:creationId xmlns:a16="http://schemas.microsoft.com/office/drawing/2014/main" id="{A01B9B0B-7791-4926-A1AE-542FCA83E554}"/>
              </a:ext>
            </a:extLst>
          </p:cNvPr>
          <p:cNvSpPr txBox="1"/>
          <p:nvPr/>
        </p:nvSpPr>
        <p:spPr>
          <a:xfrm>
            <a:off x="7413754" y="2725702"/>
            <a:ext cx="25541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/>
              </a:rPr>
              <a:t>输入正文内容</a:t>
            </a: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FD3E6D19-01F4-416B-B16D-AEB884FE91E3}"/>
              </a:ext>
            </a:extLst>
          </p:cNvPr>
          <p:cNvSpPr/>
          <p:nvPr/>
        </p:nvSpPr>
        <p:spPr>
          <a:xfrm>
            <a:off x="7429189" y="2535842"/>
            <a:ext cx="2554139" cy="817726"/>
          </a:xfrm>
          <a:prstGeom prst="rect">
            <a:avLst/>
          </a:prstGeom>
          <a:noFill/>
          <a:ln w="28575" cap="flat" cmpd="sng" algn="ctr">
            <a:solidFill>
              <a:schemeClr val="accent2">
                <a:alpha val="8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 Light"/>
              <a:cs typeface="+mn-cs"/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CBD27A49-A4DF-4224-8E4F-06FD33A2962A}"/>
              </a:ext>
            </a:extLst>
          </p:cNvPr>
          <p:cNvSpPr txBox="1"/>
          <p:nvPr/>
        </p:nvSpPr>
        <p:spPr>
          <a:xfrm>
            <a:off x="7429189" y="3982830"/>
            <a:ext cx="25541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zh-CN" altLang="en-US" sz="2400" kern="0" dirty="0">
                <a:solidFill>
                  <a:prstClr val="white"/>
                </a:solidFill>
                <a:latin typeface="微软雅黑 Light"/>
              </a:rPr>
              <a:t>输入正文内容</a:t>
            </a: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593C980D-C0F4-41F0-92D7-D41EF92F3012}"/>
              </a:ext>
            </a:extLst>
          </p:cNvPr>
          <p:cNvSpPr/>
          <p:nvPr/>
        </p:nvSpPr>
        <p:spPr>
          <a:xfrm>
            <a:off x="7429189" y="3798885"/>
            <a:ext cx="2554139" cy="817726"/>
          </a:xfrm>
          <a:prstGeom prst="rect">
            <a:avLst/>
          </a:prstGeom>
          <a:noFill/>
          <a:ln w="28575" cap="flat" cmpd="sng" algn="ctr">
            <a:solidFill>
              <a:schemeClr val="accent2">
                <a:alpha val="8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 Light"/>
              <a:cs typeface="+mn-cs"/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E430AE5F-B119-438C-B4AB-7A1A41E0818F}"/>
              </a:ext>
            </a:extLst>
          </p:cNvPr>
          <p:cNvSpPr txBox="1"/>
          <p:nvPr/>
        </p:nvSpPr>
        <p:spPr>
          <a:xfrm>
            <a:off x="7429189" y="5239957"/>
            <a:ext cx="25541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zh-CN" altLang="en-US" sz="2400" kern="0" dirty="0">
                <a:solidFill>
                  <a:prstClr val="white"/>
                </a:solidFill>
                <a:latin typeface="微软雅黑 Light"/>
              </a:rPr>
              <a:t>输入正文内容</a:t>
            </a: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F09792B5-3A46-4021-97BC-738250E3C7D9}"/>
              </a:ext>
            </a:extLst>
          </p:cNvPr>
          <p:cNvSpPr/>
          <p:nvPr/>
        </p:nvSpPr>
        <p:spPr>
          <a:xfrm>
            <a:off x="7429189" y="5061927"/>
            <a:ext cx="2554139" cy="817726"/>
          </a:xfrm>
          <a:prstGeom prst="rect">
            <a:avLst/>
          </a:prstGeom>
          <a:noFill/>
          <a:ln w="28575" cap="flat" cmpd="sng" algn="ctr">
            <a:solidFill>
              <a:schemeClr val="accent2">
                <a:alpha val="8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 Light"/>
              <a:cs typeface="+mn-cs"/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62CEB947-827A-4CF8-A4CA-84415A96A998}"/>
              </a:ext>
            </a:extLst>
          </p:cNvPr>
          <p:cNvSpPr txBox="1"/>
          <p:nvPr/>
        </p:nvSpPr>
        <p:spPr>
          <a:xfrm>
            <a:off x="7475529" y="1540940"/>
            <a:ext cx="25505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0" cap="none" spc="300" normalizeH="0" baseline="0" noProof="0" dirty="0">
                <a:ln>
                  <a:noFill/>
                </a:ln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/>
                <a:ea typeface="微软雅黑"/>
              </a:rPr>
              <a:t>现在的模式</a:t>
            </a:r>
          </a:p>
        </p:txBody>
      </p:sp>
      <p:cxnSp>
        <p:nvCxnSpPr>
          <p:cNvPr id="58" name="直接连接符 57">
            <a:extLst>
              <a:ext uri="{FF2B5EF4-FFF2-40B4-BE49-F238E27FC236}">
                <a16:creationId xmlns:a16="http://schemas.microsoft.com/office/drawing/2014/main" id="{AF6F8ABC-DFD7-4172-8353-61267A28453B}"/>
              </a:ext>
            </a:extLst>
          </p:cNvPr>
          <p:cNvCxnSpPr/>
          <p:nvPr/>
        </p:nvCxnSpPr>
        <p:spPr>
          <a:xfrm>
            <a:off x="435510" y="1229785"/>
            <a:ext cx="479625" cy="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26962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05F4531-6CFA-4E51-B314-C0B7888B9A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64B20AFF-4AA5-4C34-85B5-64A837FE3C6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AE8DBC07-DA21-4B36-A800-7E42AE113BE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en-US" dirty="0"/>
              <a:t>这里输入标题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34F1E60-A5BC-4A79-936A-4786C2F84627}"/>
              </a:ext>
            </a:extLst>
          </p:cNvPr>
          <p:cNvSpPr txBox="1"/>
          <p:nvPr/>
        </p:nvSpPr>
        <p:spPr>
          <a:xfrm>
            <a:off x="331039" y="814764"/>
            <a:ext cx="22978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400" dirty="0">
                <a:solidFill>
                  <a:schemeClr val="bg1"/>
                </a:solidFill>
              </a:rPr>
              <a:t>ENTER YOUR SUBTITLE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F2F62D61-29C2-410D-877B-C4414E3F372B}"/>
              </a:ext>
            </a:extLst>
          </p:cNvPr>
          <p:cNvCxnSpPr/>
          <p:nvPr/>
        </p:nvCxnSpPr>
        <p:spPr>
          <a:xfrm>
            <a:off x="435510" y="1229785"/>
            <a:ext cx="479625" cy="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FA480A01-3155-4CB2-885E-D0D789DF0781}"/>
              </a:ext>
            </a:extLst>
          </p:cNvPr>
          <p:cNvGrpSpPr/>
          <p:nvPr/>
        </p:nvGrpSpPr>
        <p:grpSpPr>
          <a:xfrm>
            <a:off x="511401" y="4374812"/>
            <a:ext cx="167367" cy="2483189"/>
            <a:chOff x="1048429" y="4374812"/>
            <a:chExt cx="167367" cy="2483189"/>
          </a:xfrm>
        </p:grpSpPr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197B8CEE-AB1B-4BF5-9B6D-6FC8BB88EE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32115" y="4482126"/>
              <a:ext cx="0" cy="2375875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B1D9D2A2-E365-4A4F-A94E-B853BE7752F4}"/>
                </a:ext>
              </a:extLst>
            </p:cNvPr>
            <p:cNvSpPr/>
            <p:nvPr/>
          </p:nvSpPr>
          <p:spPr>
            <a:xfrm>
              <a:off x="1048429" y="4374812"/>
              <a:ext cx="167367" cy="167367"/>
            </a:xfrm>
            <a:prstGeom prst="ellipse">
              <a:avLst/>
            </a:prstGeom>
            <a:solidFill>
              <a:schemeClr val="accent2"/>
            </a:solidFill>
            <a:ln w="127000">
              <a:solidFill>
                <a:schemeClr val="accent2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EC6096D8-40C3-4BC9-9C3B-9CA45407ADAF}"/>
              </a:ext>
            </a:extLst>
          </p:cNvPr>
          <p:cNvGrpSpPr/>
          <p:nvPr/>
        </p:nvGrpSpPr>
        <p:grpSpPr>
          <a:xfrm>
            <a:off x="778332" y="4244150"/>
            <a:ext cx="2333170" cy="1917572"/>
            <a:chOff x="850902" y="3924836"/>
            <a:chExt cx="2333170" cy="1917572"/>
          </a:xfrm>
        </p:grpSpPr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CA3ADC59-E637-4CDD-9CBF-D38BCE0C50AD}"/>
                </a:ext>
              </a:extLst>
            </p:cNvPr>
            <p:cNvSpPr txBox="1"/>
            <p:nvPr/>
          </p:nvSpPr>
          <p:spPr>
            <a:xfrm>
              <a:off x="850902" y="3924836"/>
              <a:ext cx="142239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schemeClr val="bg1"/>
                  </a:solidFill>
                  <a:latin typeface="+mj-lt"/>
                  <a:ea typeface="+mj-ea"/>
                </a:rPr>
                <a:t>2014</a:t>
              </a:r>
              <a:r>
                <a:rPr lang="zh-CN" altLang="en-US" sz="2400" b="1" dirty="0">
                  <a:solidFill>
                    <a:schemeClr val="bg1"/>
                  </a:solidFill>
                  <a:latin typeface="+mj-lt"/>
                  <a:ea typeface="+mj-ea"/>
                </a:rPr>
                <a:t>年</a:t>
              </a:r>
            </a:p>
          </p:txBody>
        </p:sp>
        <p:sp>
          <p:nvSpPr>
            <p:cNvPr id="88" name="文本框 87">
              <a:extLst>
                <a:ext uri="{FF2B5EF4-FFF2-40B4-BE49-F238E27FC236}">
                  <a16:creationId xmlns:a16="http://schemas.microsoft.com/office/drawing/2014/main" id="{EA42D160-445B-458A-B27D-1639484323B5}"/>
                </a:ext>
              </a:extLst>
            </p:cNvPr>
            <p:cNvSpPr txBox="1"/>
            <p:nvPr/>
          </p:nvSpPr>
          <p:spPr>
            <a:xfrm>
              <a:off x="850902" y="4342959"/>
              <a:ext cx="2333170" cy="14994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dirty="0">
                  <a:solidFill>
                    <a:schemeClr val="bg1"/>
                  </a:solidFill>
                  <a:latin typeface="+mn-ea"/>
                </a:rPr>
                <a:t>输入你的正文内容</a:t>
              </a:r>
              <a:endParaRPr lang="en-US" altLang="zh-CN" dirty="0">
                <a:solidFill>
                  <a:schemeClr val="bg1"/>
                </a:solidFill>
                <a:latin typeface="+mn-ea"/>
              </a:endParaRPr>
            </a:p>
            <a:p>
              <a:pPr>
                <a:lnSpc>
                  <a:spcPct val="130000"/>
                </a:lnSpc>
              </a:pPr>
              <a:r>
                <a:rPr lang="zh-CN" altLang="en-US" dirty="0">
                  <a:solidFill>
                    <a:schemeClr val="bg1"/>
                  </a:solidFill>
                  <a:latin typeface="+mn-ea"/>
                </a:rPr>
                <a:t>输入你的正文内容</a:t>
              </a:r>
            </a:p>
            <a:p>
              <a:pPr>
                <a:lnSpc>
                  <a:spcPct val="130000"/>
                </a:lnSpc>
              </a:pPr>
              <a:r>
                <a:rPr lang="zh-CN" altLang="en-US" dirty="0">
                  <a:solidFill>
                    <a:schemeClr val="bg1"/>
                  </a:solidFill>
                  <a:latin typeface="+mn-ea"/>
                </a:rPr>
                <a:t>输入你的正文内容</a:t>
              </a:r>
              <a:endParaRPr lang="en-US" altLang="zh-CN" dirty="0">
                <a:solidFill>
                  <a:schemeClr val="bg1"/>
                </a:solidFill>
                <a:latin typeface="+mn-ea"/>
              </a:endParaRPr>
            </a:p>
            <a:p>
              <a:pPr>
                <a:lnSpc>
                  <a:spcPct val="130000"/>
                </a:lnSpc>
              </a:pPr>
              <a:r>
                <a:rPr lang="zh-CN" altLang="en-US" dirty="0">
                  <a:solidFill>
                    <a:schemeClr val="bg1"/>
                  </a:solidFill>
                  <a:latin typeface="+mn-ea"/>
                </a:rPr>
                <a:t>输入你的正文内容</a:t>
              </a:r>
            </a:p>
          </p:txBody>
        </p:sp>
      </p:grpSp>
      <p:grpSp>
        <p:nvGrpSpPr>
          <p:cNvPr id="135" name="组合 134">
            <a:extLst>
              <a:ext uri="{FF2B5EF4-FFF2-40B4-BE49-F238E27FC236}">
                <a16:creationId xmlns:a16="http://schemas.microsoft.com/office/drawing/2014/main" id="{CA416F66-ADB3-4803-91CE-488F1D47B699}"/>
              </a:ext>
            </a:extLst>
          </p:cNvPr>
          <p:cNvGrpSpPr/>
          <p:nvPr/>
        </p:nvGrpSpPr>
        <p:grpSpPr>
          <a:xfrm>
            <a:off x="3496356" y="3577939"/>
            <a:ext cx="167367" cy="3281475"/>
            <a:chOff x="1048429" y="3576526"/>
            <a:chExt cx="167367" cy="3281475"/>
          </a:xfrm>
        </p:grpSpPr>
        <p:cxnSp>
          <p:nvCxnSpPr>
            <p:cNvPr id="136" name="直接连接符 135">
              <a:extLst>
                <a:ext uri="{FF2B5EF4-FFF2-40B4-BE49-F238E27FC236}">
                  <a16:creationId xmlns:a16="http://schemas.microsoft.com/office/drawing/2014/main" id="{7F5512D5-BE41-489E-A77A-1FB7BD19115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32115" y="3730989"/>
              <a:ext cx="0" cy="3127012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7" name="椭圆 136">
              <a:extLst>
                <a:ext uri="{FF2B5EF4-FFF2-40B4-BE49-F238E27FC236}">
                  <a16:creationId xmlns:a16="http://schemas.microsoft.com/office/drawing/2014/main" id="{387F7320-AA0C-46C2-932B-A20C00E03B2A}"/>
                </a:ext>
              </a:extLst>
            </p:cNvPr>
            <p:cNvSpPr/>
            <p:nvPr/>
          </p:nvSpPr>
          <p:spPr>
            <a:xfrm>
              <a:off x="1048429" y="3576526"/>
              <a:ext cx="167367" cy="167367"/>
            </a:xfrm>
            <a:prstGeom prst="ellipse">
              <a:avLst/>
            </a:prstGeom>
            <a:solidFill>
              <a:schemeClr val="accent2"/>
            </a:solidFill>
            <a:ln w="127000">
              <a:solidFill>
                <a:schemeClr val="accent2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6A101BFA-14DF-4411-8779-BA89EF7633D4}"/>
              </a:ext>
            </a:extLst>
          </p:cNvPr>
          <p:cNvGrpSpPr/>
          <p:nvPr/>
        </p:nvGrpSpPr>
        <p:grpSpPr>
          <a:xfrm>
            <a:off x="3748316" y="3437098"/>
            <a:ext cx="2333170" cy="1917572"/>
            <a:chOff x="4185785" y="3270737"/>
            <a:chExt cx="2333170" cy="1917572"/>
          </a:xfrm>
        </p:grpSpPr>
        <p:sp>
          <p:nvSpPr>
            <p:cNvPr id="138" name="文本框 137">
              <a:extLst>
                <a:ext uri="{FF2B5EF4-FFF2-40B4-BE49-F238E27FC236}">
                  <a16:creationId xmlns:a16="http://schemas.microsoft.com/office/drawing/2014/main" id="{129FD5E8-33F6-48A0-B582-0FA1B47BB76C}"/>
                </a:ext>
              </a:extLst>
            </p:cNvPr>
            <p:cNvSpPr txBox="1"/>
            <p:nvPr/>
          </p:nvSpPr>
          <p:spPr>
            <a:xfrm>
              <a:off x="4185785" y="3270737"/>
              <a:ext cx="142239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schemeClr val="bg1"/>
                  </a:solidFill>
                  <a:latin typeface="+mj-lt"/>
                  <a:ea typeface="+mj-ea"/>
                </a:rPr>
                <a:t>2016</a:t>
              </a:r>
              <a:r>
                <a:rPr lang="zh-CN" altLang="en-US" sz="2400" b="1" dirty="0">
                  <a:solidFill>
                    <a:schemeClr val="bg1"/>
                  </a:solidFill>
                  <a:latin typeface="+mj-lt"/>
                  <a:ea typeface="+mj-ea"/>
                </a:rPr>
                <a:t>年</a:t>
              </a:r>
            </a:p>
          </p:txBody>
        </p:sp>
        <p:sp>
          <p:nvSpPr>
            <p:cNvPr id="139" name="文本框 138">
              <a:extLst>
                <a:ext uri="{FF2B5EF4-FFF2-40B4-BE49-F238E27FC236}">
                  <a16:creationId xmlns:a16="http://schemas.microsoft.com/office/drawing/2014/main" id="{2D46B037-7232-4234-8E64-CB00CAEC2F34}"/>
                </a:ext>
              </a:extLst>
            </p:cNvPr>
            <p:cNvSpPr txBox="1"/>
            <p:nvPr/>
          </p:nvSpPr>
          <p:spPr>
            <a:xfrm>
              <a:off x="4185785" y="3688860"/>
              <a:ext cx="2333170" cy="14994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dirty="0">
                  <a:solidFill>
                    <a:schemeClr val="bg1"/>
                  </a:solidFill>
                  <a:latin typeface="+mn-ea"/>
                </a:rPr>
                <a:t>输入你的正文内容</a:t>
              </a:r>
              <a:endParaRPr lang="en-US" altLang="zh-CN" dirty="0">
                <a:solidFill>
                  <a:schemeClr val="bg1"/>
                </a:solidFill>
                <a:latin typeface="+mn-ea"/>
              </a:endParaRPr>
            </a:p>
            <a:p>
              <a:pPr>
                <a:lnSpc>
                  <a:spcPct val="130000"/>
                </a:lnSpc>
              </a:pPr>
              <a:r>
                <a:rPr lang="zh-CN" altLang="en-US" dirty="0">
                  <a:solidFill>
                    <a:schemeClr val="bg1"/>
                  </a:solidFill>
                  <a:latin typeface="+mn-ea"/>
                </a:rPr>
                <a:t>输入你的正文内容</a:t>
              </a:r>
            </a:p>
            <a:p>
              <a:pPr>
                <a:lnSpc>
                  <a:spcPct val="130000"/>
                </a:lnSpc>
              </a:pPr>
              <a:r>
                <a:rPr lang="zh-CN" altLang="en-US" dirty="0">
                  <a:solidFill>
                    <a:schemeClr val="bg1"/>
                  </a:solidFill>
                  <a:latin typeface="+mn-ea"/>
                </a:rPr>
                <a:t>输入你的正文内容</a:t>
              </a:r>
              <a:endParaRPr lang="en-US" altLang="zh-CN" dirty="0">
                <a:solidFill>
                  <a:schemeClr val="bg1"/>
                </a:solidFill>
                <a:latin typeface="+mn-ea"/>
              </a:endParaRPr>
            </a:p>
            <a:p>
              <a:pPr>
                <a:lnSpc>
                  <a:spcPct val="130000"/>
                </a:lnSpc>
              </a:pPr>
              <a:r>
                <a:rPr lang="zh-CN" altLang="en-US" dirty="0">
                  <a:solidFill>
                    <a:schemeClr val="bg1"/>
                  </a:solidFill>
                  <a:latin typeface="+mn-ea"/>
                </a:rPr>
                <a:t>输入你的正文内容</a:t>
              </a:r>
            </a:p>
          </p:txBody>
        </p:sp>
      </p:grpSp>
      <p:grpSp>
        <p:nvGrpSpPr>
          <p:cNvPr id="140" name="组合 139">
            <a:extLst>
              <a:ext uri="{FF2B5EF4-FFF2-40B4-BE49-F238E27FC236}">
                <a16:creationId xmlns:a16="http://schemas.microsoft.com/office/drawing/2014/main" id="{0CC2DC19-9B6B-4E86-B0FB-1F38DA98837D}"/>
              </a:ext>
            </a:extLst>
          </p:cNvPr>
          <p:cNvGrpSpPr/>
          <p:nvPr/>
        </p:nvGrpSpPr>
        <p:grpSpPr>
          <a:xfrm>
            <a:off x="6481311" y="2794167"/>
            <a:ext cx="167367" cy="4065249"/>
            <a:chOff x="1048429" y="2792754"/>
            <a:chExt cx="167367" cy="4065249"/>
          </a:xfrm>
        </p:grpSpPr>
        <p:cxnSp>
          <p:nvCxnSpPr>
            <p:cNvPr id="141" name="直接连接符 140">
              <a:extLst>
                <a:ext uri="{FF2B5EF4-FFF2-40B4-BE49-F238E27FC236}">
                  <a16:creationId xmlns:a16="http://schemas.microsoft.com/office/drawing/2014/main" id="{6A8A3D88-0B47-4D3C-9369-7B5AF43FE02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32115" y="2930473"/>
              <a:ext cx="0" cy="392753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椭圆 141">
              <a:extLst>
                <a:ext uri="{FF2B5EF4-FFF2-40B4-BE49-F238E27FC236}">
                  <a16:creationId xmlns:a16="http://schemas.microsoft.com/office/drawing/2014/main" id="{706D8A52-778F-4D90-A2E2-3525A3B3687D}"/>
                </a:ext>
              </a:extLst>
            </p:cNvPr>
            <p:cNvSpPr/>
            <p:nvPr/>
          </p:nvSpPr>
          <p:spPr>
            <a:xfrm>
              <a:off x="1048429" y="2792754"/>
              <a:ext cx="167367" cy="167367"/>
            </a:xfrm>
            <a:prstGeom prst="ellipse">
              <a:avLst/>
            </a:prstGeom>
            <a:solidFill>
              <a:schemeClr val="accent2"/>
            </a:solidFill>
            <a:ln w="127000">
              <a:solidFill>
                <a:schemeClr val="accent2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145" name="组合 144">
            <a:extLst>
              <a:ext uri="{FF2B5EF4-FFF2-40B4-BE49-F238E27FC236}">
                <a16:creationId xmlns:a16="http://schemas.microsoft.com/office/drawing/2014/main" id="{56AE00A7-3515-4EAF-A428-8C8EFBACCA8B}"/>
              </a:ext>
            </a:extLst>
          </p:cNvPr>
          <p:cNvGrpSpPr/>
          <p:nvPr/>
        </p:nvGrpSpPr>
        <p:grpSpPr>
          <a:xfrm>
            <a:off x="9466266" y="1749137"/>
            <a:ext cx="167367" cy="5110278"/>
            <a:chOff x="1048429" y="1747724"/>
            <a:chExt cx="167367" cy="5110278"/>
          </a:xfrm>
        </p:grpSpPr>
        <p:cxnSp>
          <p:nvCxnSpPr>
            <p:cNvPr id="146" name="直接连接符 145">
              <a:extLst>
                <a:ext uri="{FF2B5EF4-FFF2-40B4-BE49-F238E27FC236}">
                  <a16:creationId xmlns:a16="http://schemas.microsoft.com/office/drawing/2014/main" id="{444DA086-1A50-4F8E-AC4C-BF7CE348161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32115" y="1870930"/>
              <a:ext cx="0" cy="4987072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7" name="椭圆 146">
              <a:extLst>
                <a:ext uri="{FF2B5EF4-FFF2-40B4-BE49-F238E27FC236}">
                  <a16:creationId xmlns:a16="http://schemas.microsoft.com/office/drawing/2014/main" id="{779DB83E-1EFC-48E2-A8DC-1852B13DE26F}"/>
                </a:ext>
              </a:extLst>
            </p:cNvPr>
            <p:cNvSpPr/>
            <p:nvPr/>
          </p:nvSpPr>
          <p:spPr>
            <a:xfrm>
              <a:off x="1048429" y="1747724"/>
              <a:ext cx="167367" cy="167367"/>
            </a:xfrm>
            <a:prstGeom prst="ellipse">
              <a:avLst/>
            </a:prstGeom>
            <a:solidFill>
              <a:schemeClr val="accent2"/>
            </a:solidFill>
            <a:ln w="127000">
              <a:solidFill>
                <a:schemeClr val="accent2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148" name="组合 147">
            <a:extLst>
              <a:ext uri="{FF2B5EF4-FFF2-40B4-BE49-F238E27FC236}">
                <a16:creationId xmlns:a16="http://schemas.microsoft.com/office/drawing/2014/main" id="{C25800D9-8CFC-4AD7-871C-3C4F6B907E9E}"/>
              </a:ext>
            </a:extLst>
          </p:cNvPr>
          <p:cNvGrpSpPr/>
          <p:nvPr/>
        </p:nvGrpSpPr>
        <p:grpSpPr>
          <a:xfrm>
            <a:off x="6735086" y="2652037"/>
            <a:ext cx="2333170" cy="1917572"/>
            <a:chOff x="4185785" y="3270737"/>
            <a:chExt cx="2333170" cy="1917572"/>
          </a:xfrm>
        </p:grpSpPr>
        <p:sp>
          <p:nvSpPr>
            <p:cNvPr id="149" name="文本框 148">
              <a:extLst>
                <a:ext uri="{FF2B5EF4-FFF2-40B4-BE49-F238E27FC236}">
                  <a16:creationId xmlns:a16="http://schemas.microsoft.com/office/drawing/2014/main" id="{11DCD2B8-46AF-41C0-AF3B-7387AA473CF6}"/>
                </a:ext>
              </a:extLst>
            </p:cNvPr>
            <p:cNvSpPr txBox="1"/>
            <p:nvPr/>
          </p:nvSpPr>
          <p:spPr>
            <a:xfrm>
              <a:off x="4185785" y="3270737"/>
              <a:ext cx="142239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schemeClr val="bg1"/>
                  </a:solidFill>
                  <a:latin typeface="+mj-lt"/>
                  <a:ea typeface="+mj-ea"/>
                </a:rPr>
                <a:t>2017</a:t>
              </a:r>
              <a:r>
                <a:rPr lang="zh-CN" altLang="en-US" sz="2400" b="1" dirty="0">
                  <a:solidFill>
                    <a:schemeClr val="bg1"/>
                  </a:solidFill>
                  <a:latin typeface="+mj-lt"/>
                  <a:ea typeface="+mj-ea"/>
                </a:rPr>
                <a:t>年</a:t>
              </a:r>
            </a:p>
          </p:txBody>
        </p:sp>
        <p:sp>
          <p:nvSpPr>
            <p:cNvPr id="150" name="文本框 149">
              <a:extLst>
                <a:ext uri="{FF2B5EF4-FFF2-40B4-BE49-F238E27FC236}">
                  <a16:creationId xmlns:a16="http://schemas.microsoft.com/office/drawing/2014/main" id="{44E1D579-F4AF-4AB1-9416-9D8D2C92EEE2}"/>
                </a:ext>
              </a:extLst>
            </p:cNvPr>
            <p:cNvSpPr txBox="1"/>
            <p:nvPr/>
          </p:nvSpPr>
          <p:spPr>
            <a:xfrm>
              <a:off x="4185785" y="3688860"/>
              <a:ext cx="2333170" cy="14994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dirty="0">
                  <a:solidFill>
                    <a:schemeClr val="bg1"/>
                  </a:solidFill>
                  <a:latin typeface="+mn-ea"/>
                </a:rPr>
                <a:t>输入你的正文内容</a:t>
              </a:r>
              <a:endParaRPr lang="en-US" altLang="zh-CN" dirty="0">
                <a:solidFill>
                  <a:schemeClr val="bg1"/>
                </a:solidFill>
                <a:latin typeface="+mn-ea"/>
              </a:endParaRPr>
            </a:p>
            <a:p>
              <a:pPr>
                <a:lnSpc>
                  <a:spcPct val="130000"/>
                </a:lnSpc>
              </a:pPr>
              <a:r>
                <a:rPr lang="zh-CN" altLang="en-US" dirty="0">
                  <a:solidFill>
                    <a:schemeClr val="bg1"/>
                  </a:solidFill>
                  <a:latin typeface="+mn-ea"/>
                </a:rPr>
                <a:t>输入你的正文内容</a:t>
              </a:r>
            </a:p>
            <a:p>
              <a:pPr>
                <a:lnSpc>
                  <a:spcPct val="130000"/>
                </a:lnSpc>
              </a:pPr>
              <a:r>
                <a:rPr lang="zh-CN" altLang="en-US" dirty="0">
                  <a:solidFill>
                    <a:schemeClr val="bg1"/>
                  </a:solidFill>
                  <a:latin typeface="+mn-ea"/>
                </a:rPr>
                <a:t>输入你的正文内容</a:t>
              </a:r>
              <a:endParaRPr lang="en-US" altLang="zh-CN" dirty="0">
                <a:solidFill>
                  <a:schemeClr val="bg1"/>
                </a:solidFill>
                <a:latin typeface="+mn-ea"/>
              </a:endParaRPr>
            </a:p>
            <a:p>
              <a:pPr>
                <a:lnSpc>
                  <a:spcPct val="130000"/>
                </a:lnSpc>
              </a:pPr>
              <a:r>
                <a:rPr lang="zh-CN" altLang="en-US" dirty="0">
                  <a:solidFill>
                    <a:schemeClr val="bg1"/>
                  </a:solidFill>
                  <a:latin typeface="+mn-ea"/>
                </a:rPr>
                <a:t>输入你的正文内容</a:t>
              </a:r>
            </a:p>
          </p:txBody>
        </p:sp>
      </p:grpSp>
      <p:grpSp>
        <p:nvGrpSpPr>
          <p:cNvPr id="151" name="组合 150">
            <a:extLst>
              <a:ext uri="{FF2B5EF4-FFF2-40B4-BE49-F238E27FC236}">
                <a16:creationId xmlns:a16="http://schemas.microsoft.com/office/drawing/2014/main" id="{D80C90E3-45F2-4345-96DE-9DE9C5C709BE}"/>
              </a:ext>
            </a:extLst>
          </p:cNvPr>
          <p:cNvGrpSpPr/>
          <p:nvPr/>
        </p:nvGrpSpPr>
        <p:grpSpPr>
          <a:xfrm>
            <a:off x="9720040" y="1602311"/>
            <a:ext cx="2333170" cy="1917572"/>
            <a:chOff x="4185785" y="3270737"/>
            <a:chExt cx="2333170" cy="1917572"/>
          </a:xfrm>
        </p:grpSpPr>
        <p:sp>
          <p:nvSpPr>
            <p:cNvPr id="152" name="文本框 151">
              <a:extLst>
                <a:ext uri="{FF2B5EF4-FFF2-40B4-BE49-F238E27FC236}">
                  <a16:creationId xmlns:a16="http://schemas.microsoft.com/office/drawing/2014/main" id="{914CBEC2-8680-4891-87F5-10984818E12B}"/>
                </a:ext>
              </a:extLst>
            </p:cNvPr>
            <p:cNvSpPr txBox="1"/>
            <p:nvPr/>
          </p:nvSpPr>
          <p:spPr>
            <a:xfrm>
              <a:off x="4185785" y="3270737"/>
              <a:ext cx="142239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schemeClr val="bg1"/>
                  </a:solidFill>
                  <a:latin typeface="+mj-lt"/>
                  <a:ea typeface="+mj-ea"/>
                </a:rPr>
                <a:t>2018</a:t>
              </a:r>
              <a:r>
                <a:rPr lang="zh-CN" altLang="en-US" sz="2400" b="1" dirty="0">
                  <a:solidFill>
                    <a:schemeClr val="bg1"/>
                  </a:solidFill>
                  <a:latin typeface="+mj-lt"/>
                  <a:ea typeface="+mj-ea"/>
                </a:rPr>
                <a:t>年</a:t>
              </a:r>
            </a:p>
          </p:txBody>
        </p:sp>
        <p:sp>
          <p:nvSpPr>
            <p:cNvPr id="153" name="文本框 152">
              <a:extLst>
                <a:ext uri="{FF2B5EF4-FFF2-40B4-BE49-F238E27FC236}">
                  <a16:creationId xmlns:a16="http://schemas.microsoft.com/office/drawing/2014/main" id="{A33BF974-4158-4413-BAAD-A3C7BA5C0C7A}"/>
                </a:ext>
              </a:extLst>
            </p:cNvPr>
            <p:cNvSpPr txBox="1"/>
            <p:nvPr/>
          </p:nvSpPr>
          <p:spPr>
            <a:xfrm>
              <a:off x="4185785" y="3688860"/>
              <a:ext cx="2333170" cy="14994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dirty="0">
                  <a:solidFill>
                    <a:schemeClr val="bg1"/>
                  </a:solidFill>
                  <a:latin typeface="+mn-ea"/>
                </a:rPr>
                <a:t>输入你的正文内容</a:t>
              </a:r>
              <a:endParaRPr lang="en-US" altLang="zh-CN" dirty="0">
                <a:solidFill>
                  <a:schemeClr val="bg1"/>
                </a:solidFill>
                <a:latin typeface="+mn-ea"/>
              </a:endParaRPr>
            </a:p>
            <a:p>
              <a:pPr>
                <a:lnSpc>
                  <a:spcPct val="130000"/>
                </a:lnSpc>
              </a:pPr>
              <a:r>
                <a:rPr lang="zh-CN" altLang="en-US" dirty="0">
                  <a:solidFill>
                    <a:schemeClr val="bg1"/>
                  </a:solidFill>
                  <a:latin typeface="+mn-ea"/>
                </a:rPr>
                <a:t>输入你的正文内容</a:t>
              </a:r>
            </a:p>
            <a:p>
              <a:pPr>
                <a:lnSpc>
                  <a:spcPct val="130000"/>
                </a:lnSpc>
              </a:pPr>
              <a:r>
                <a:rPr lang="zh-CN" altLang="en-US" dirty="0">
                  <a:solidFill>
                    <a:schemeClr val="bg1"/>
                  </a:solidFill>
                  <a:latin typeface="+mn-ea"/>
                </a:rPr>
                <a:t>输入你的正文内容</a:t>
              </a:r>
              <a:endParaRPr lang="en-US" altLang="zh-CN" dirty="0">
                <a:solidFill>
                  <a:schemeClr val="bg1"/>
                </a:solidFill>
                <a:latin typeface="+mn-ea"/>
              </a:endParaRPr>
            </a:p>
            <a:p>
              <a:pPr>
                <a:lnSpc>
                  <a:spcPct val="130000"/>
                </a:lnSpc>
              </a:pPr>
              <a:r>
                <a:rPr lang="zh-CN" altLang="en-US" dirty="0">
                  <a:solidFill>
                    <a:schemeClr val="bg1"/>
                  </a:solidFill>
                  <a:latin typeface="+mn-ea"/>
                </a:rPr>
                <a:t>输入你的正文内容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823877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1671B9CA-CA0B-45F4-A127-0D107087ACC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6" r="555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64B20AFF-4AA5-4C34-85B5-64A837FE3C6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AE8DBC07-DA21-4B36-A800-7E42AE113BE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en-US" dirty="0"/>
              <a:t>这里输入标题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34F1E60-A5BC-4A79-936A-4786C2F84627}"/>
              </a:ext>
            </a:extLst>
          </p:cNvPr>
          <p:cNvSpPr txBox="1"/>
          <p:nvPr/>
        </p:nvSpPr>
        <p:spPr>
          <a:xfrm>
            <a:off x="331039" y="814764"/>
            <a:ext cx="22978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400" dirty="0">
                <a:solidFill>
                  <a:schemeClr val="bg1"/>
                </a:solidFill>
              </a:rPr>
              <a:t>ENTER YOUR SUBTITLE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F2F62D61-29C2-410D-877B-C4414E3F372B}"/>
              </a:ext>
            </a:extLst>
          </p:cNvPr>
          <p:cNvCxnSpPr/>
          <p:nvPr/>
        </p:nvCxnSpPr>
        <p:spPr>
          <a:xfrm>
            <a:off x="435510" y="1229785"/>
            <a:ext cx="479625" cy="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>
            <a:extLst>
              <a:ext uri="{FF2B5EF4-FFF2-40B4-BE49-F238E27FC236}">
                <a16:creationId xmlns:a16="http://schemas.microsoft.com/office/drawing/2014/main" id="{95EF00C6-0973-421E-B587-A84F7940CD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629" y="1937305"/>
            <a:ext cx="4294187" cy="4286533"/>
          </a:xfrm>
          <a:prstGeom prst="rect">
            <a:avLst/>
          </a:prstGeom>
        </p:spPr>
      </p:pic>
      <p:grpSp>
        <p:nvGrpSpPr>
          <p:cNvPr id="24" name="组合 23">
            <a:extLst>
              <a:ext uri="{FF2B5EF4-FFF2-40B4-BE49-F238E27FC236}">
                <a16:creationId xmlns:a16="http://schemas.microsoft.com/office/drawing/2014/main" id="{6A6DED03-AE27-4250-BEF1-2CF2CE4C19D0}"/>
              </a:ext>
            </a:extLst>
          </p:cNvPr>
          <p:cNvGrpSpPr/>
          <p:nvPr/>
        </p:nvGrpSpPr>
        <p:grpSpPr>
          <a:xfrm>
            <a:off x="4076700" y="1122541"/>
            <a:ext cx="7916422" cy="4026812"/>
            <a:chOff x="4063207" y="1122541"/>
            <a:chExt cx="7916422" cy="4026812"/>
          </a:xfrm>
        </p:grpSpPr>
        <p:pic>
          <p:nvPicPr>
            <p:cNvPr id="48" name="图片 47">
              <a:extLst>
                <a:ext uri="{FF2B5EF4-FFF2-40B4-BE49-F238E27FC236}">
                  <a16:creationId xmlns:a16="http://schemas.microsoft.com/office/drawing/2014/main" id="{EDDCCF30-783A-418A-AA81-884070185F8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382812" y="1122541"/>
              <a:ext cx="6596817" cy="3710710"/>
            </a:xfrm>
            <a:prstGeom prst="rect">
              <a:avLst/>
            </a:prstGeom>
          </p:spPr>
        </p:pic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84041BF6-52A8-4F66-9E98-B008BF4647F4}"/>
                </a:ext>
              </a:extLst>
            </p:cNvPr>
            <p:cNvGrpSpPr/>
            <p:nvPr/>
          </p:nvGrpSpPr>
          <p:grpSpPr>
            <a:xfrm>
              <a:off x="4063207" y="1638300"/>
              <a:ext cx="7423671" cy="3511053"/>
              <a:chOff x="4063207" y="1638300"/>
              <a:chExt cx="7423671" cy="3511053"/>
            </a:xfrm>
          </p:grpSpPr>
          <p:sp>
            <p:nvSpPr>
              <p:cNvPr id="49" name="矩形: 剪去对角 48">
                <a:extLst>
                  <a:ext uri="{FF2B5EF4-FFF2-40B4-BE49-F238E27FC236}">
                    <a16:creationId xmlns:a16="http://schemas.microsoft.com/office/drawing/2014/main" id="{BACE2C56-4A3B-4FC6-BA51-2ECB577DAAB6}"/>
                  </a:ext>
                </a:extLst>
              </p:cNvPr>
              <p:cNvSpPr/>
              <p:nvPr/>
            </p:nvSpPr>
            <p:spPr>
              <a:xfrm flipH="1">
                <a:off x="5956509" y="1638300"/>
                <a:ext cx="5530369" cy="2527299"/>
              </a:xfrm>
              <a:prstGeom prst="snip2DiagRect">
                <a:avLst/>
              </a:prstGeom>
              <a:solidFill>
                <a:schemeClr val="accent2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grpSp>
            <p:nvGrpSpPr>
              <p:cNvPr id="50" name="组合 49">
                <a:extLst>
                  <a:ext uri="{FF2B5EF4-FFF2-40B4-BE49-F238E27FC236}">
                    <a16:creationId xmlns:a16="http://schemas.microsoft.com/office/drawing/2014/main" id="{C53679DC-7106-4034-9930-47506D206AAA}"/>
                  </a:ext>
                </a:extLst>
              </p:cNvPr>
              <p:cNvGrpSpPr/>
              <p:nvPr/>
            </p:nvGrpSpPr>
            <p:grpSpPr>
              <a:xfrm flipH="1">
                <a:off x="4063207" y="4114600"/>
                <a:ext cx="4490561" cy="1034753"/>
                <a:chOff x="4981495" y="5457155"/>
                <a:chExt cx="6282548" cy="1447678"/>
              </a:xfrm>
            </p:grpSpPr>
            <p:cxnSp>
              <p:nvCxnSpPr>
                <p:cNvPr id="51" name="直接连接符 50">
                  <a:extLst>
                    <a:ext uri="{FF2B5EF4-FFF2-40B4-BE49-F238E27FC236}">
                      <a16:creationId xmlns:a16="http://schemas.microsoft.com/office/drawing/2014/main" id="{DDD739DC-9599-42B1-BEE8-1FB6637008C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688831" y="6904833"/>
                  <a:ext cx="5575212" cy="0"/>
                </a:xfrm>
                <a:prstGeom prst="line">
                  <a:avLst/>
                </a:prstGeom>
                <a:ln w="25400">
                  <a:gradFill flip="none" rotWithShape="1">
                    <a:gsLst>
                      <a:gs pos="65000">
                        <a:srgbClr val="00B0F0">
                          <a:alpha val="50000"/>
                        </a:srgbClr>
                      </a:gs>
                      <a:gs pos="0">
                        <a:schemeClr val="accent2"/>
                      </a:gs>
                      <a:gs pos="100000">
                        <a:schemeClr val="accent2">
                          <a:alpha val="50000"/>
                        </a:schemeClr>
                      </a:gs>
                    </a:gsLst>
                    <a:lin ang="10800000" scaled="1"/>
                    <a:tileRect/>
                  </a:gradFill>
                  <a:headEnd type="oval" w="lg" len="lg"/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直接连接符 51">
                  <a:extLst>
                    <a:ext uri="{FF2B5EF4-FFF2-40B4-BE49-F238E27FC236}">
                      <a16:creationId xmlns:a16="http://schemas.microsoft.com/office/drawing/2014/main" id="{D007E041-F8CC-4545-9C12-2B944642260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4981495" y="5457155"/>
                  <a:ext cx="716604" cy="1446886"/>
                </a:xfrm>
                <a:prstGeom prst="line">
                  <a:avLst/>
                </a:prstGeom>
                <a:ln w="25400">
                  <a:gradFill flip="none" rotWithShape="1">
                    <a:gsLst>
                      <a:gs pos="100000">
                        <a:schemeClr val="accent2">
                          <a:alpha val="0"/>
                        </a:schemeClr>
                      </a:gs>
                      <a:gs pos="0">
                        <a:schemeClr val="accent2"/>
                      </a:gs>
                    </a:gsLst>
                    <a:lin ang="0" scaled="1"/>
                    <a:tileRect/>
                  </a:gradFill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46" name="矩形 45">
            <a:extLst>
              <a:ext uri="{FF2B5EF4-FFF2-40B4-BE49-F238E27FC236}">
                <a16:creationId xmlns:a16="http://schemas.microsoft.com/office/drawing/2014/main" id="{83B0C9C5-B8FF-4747-8FFC-1749B47AAC47}"/>
              </a:ext>
            </a:extLst>
          </p:cNvPr>
          <p:cNvSpPr/>
          <p:nvPr/>
        </p:nvSpPr>
        <p:spPr>
          <a:xfrm>
            <a:off x="647700" y="3746499"/>
            <a:ext cx="4338116" cy="247732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0"/>
                </a:schemeClr>
              </a:gs>
              <a:gs pos="100000">
                <a:schemeClr val="accent1">
                  <a:alpha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9" name="组合 68">
            <a:extLst>
              <a:ext uri="{FF2B5EF4-FFF2-40B4-BE49-F238E27FC236}">
                <a16:creationId xmlns:a16="http://schemas.microsoft.com/office/drawing/2014/main" id="{2FDDE87D-77C1-479B-9CF8-378FC4843A11}"/>
              </a:ext>
            </a:extLst>
          </p:cNvPr>
          <p:cNvGrpSpPr/>
          <p:nvPr/>
        </p:nvGrpSpPr>
        <p:grpSpPr>
          <a:xfrm flipH="1">
            <a:off x="606335" y="1843446"/>
            <a:ext cx="791884" cy="869908"/>
            <a:chOff x="3944892" y="1804000"/>
            <a:chExt cx="961254" cy="957308"/>
          </a:xfrm>
        </p:grpSpPr>
        <p:cxnSp>
          <p:nvCxnSpPr>
            <p:cNvPr id="70" name="直接连接符 69">
              <a:extLst>
                <a:ext uri="{FF2B5EF4-FFF2-40B4-BE49-F238E27FC236}">
                  <a16:creationId xmlns:a16="http://schemas.microsoft.com/office/drawing/2014/main" id="{B9C8B595-F0D0-4F29-A037-776730C779D4}"/>
                </a:ext>
              </a:extLst>
            </p:cNvPr>
            <p:cNvCxnSpPr>
              <a:cxnSpLocks/>
            </p:cNvCxnSpPr>
            <p:nvPr/>
          </p:nvCxnSpPr>
          <p:spPr>
            <a:xfrm>
              <a:off x="3944892" y="1804000"/>
              <a:ext cx="957308" cy="0"/>
            </a:xfrm>
            <a:prstGeom prst="line">
              <a:avLst/>
            </a:prstGeom>
            <a:noFill/>
            <a:ln w="22225" cap="sq" cmpd="sng" algn="ctr">
              <a:gradFill flip="none" rotWithShape="1">
                <a:gsLst>
                  <a:gs pos="0">
                    <a:schemeClr val="accent2">
                      <a:alpha val="50000"/>
                    </a:schemeClr>
                  </a:gs>
                  <a:gs pos="54000">
                    <a:schemeClr val="accent2">
                      <a:alpha val="0"/>
                    </a:schemeClr>
                  </a:gs>
                </a:gsLst>
                <a:lin ang="10800000" scaled="1"/>
                <a:tileRect/>
              </a:gradFill>
              <a:prstDash val="solid"/>
              <a:miter lim="800000"/>
            </a:ln>
            <a:effectLst/>
          </p:spPr>
        </p:cxnSp>
        <p:cxnSp>
          <p:nvCxnSpPr>
            <p:cNvPr id="71" name="直接连接符 70">
              <a:extLst>
                <a:ext uri="{FF2B5EF4-FFF2-40B4-BE49-F238E27FC236}">
                  <a16:creationId xmlns:a16="http://schemas.microsoft.com/office/drawing/2014/main" id="{BE7FC717-913D-4096-A4A0-089F556AF62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427492" y="2282654"/>
              <a:ext cx="957308" cy="0"/>
            </a:xfrm>
            <a:prstGeom prst="line">
              <a:avLst/>
            </a:prstGeom>
            <a:noFill/>
            <a:ln w="22225" cap="sq" cmpd="sng" algn="ctr">
              <a:gradFill flip="none" rotWithShape="1">
                <a:gsLst>
                  <a:gs pos="0">
                    <a:schemeClr val="accent2">
                      <a:alpha val="50000"/>
                    </a:schemeClr>
                  </a:gs>
                  <a:gs pos="55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  <a:prstDash val="solid"/>
              <a:miter lim="800000"/>
            </a:ln>
            <a:effectLst/>
          </p:spPr>
        </p:cxnSp>
      </p:grpSp>
      <p:grpSp>
        <p:nvGrpSpPr>
          <p:cNvPr id="72" name="组合 71">
            <a:extLst>
              <a:ext uri="{FF2B5EF4-FFF2-40B4-BE49-F238E27FC236}">
                <a16:creationId xmlns:a16="http://schemas.microsoft.com/office/drawing/2014/main" id="{E916D3C6-92F6-4F64-8E0B-085E11E87A22}"/>
              </a:ext>
            </a:extLst>
          </p:cNvPr>
          <p:cNvGrpSpPr/>
          <p:nvPr/>
        </p:nvGrpSpPr>
        <p:grpSpPr>
          <a:xfrm>
            <a:off x="4317573" y="1843446"/>
            <a:ext cx="791884" cy="869908"/>
            <a:chOff x="3944892" y="1804000"/>
            <a:chExt cx="961254" cy="957308"/>
          </a:xfrm>
        </p:grpSpPr>
        <p:cxnSp>
          <p:nvCxnSpPr>
            <p:cNvPr id="73" name="直接连接符 72">
              <a:extLst>
                <a:ext uri="{FF2B5EF4-FFF2-40B4-BE49-F238E27FC236}">
                  <a16:creationId xmlns:a16="http://schemas.microsoft.com/office/drawing/2014/main" id="{AE2BF12B-2093-4BD0-A114-83E8E34E6A11}"/>
                </a:ext>
              </a:extLst>
            </p:cNvPr>
            <p:cNvCxnSpPr>
              <a:cxnSpLocks/>
            </p:cNvCxnSpPr>
            <p:nvPr/>
          </p:nvCxnSpPr>
          <p:spPr>
            <a:xfrm>
              <a:off x="3944892" y="1804000"/>
              <a:ext cx="957308" cy="0"/>
            </a:xfrm>
            <a:prstGeom prst="line">
              <a:avLst/>
            </a:prstGeom>
            <a:noFill/>
            <a:ln w="22225" cap="sq" cmpd="sng" algn="ctr">
              <a:gradFill flip="none" rotWithShape="1">
                <a:gsLst>
                  <a:gs pos="0">
                    <a:schemeClr val="accent2">
                      <a:alpha val="50000"/>
                    </a:schemeClr>
                  </a:gs>
                  <a:gs pos="54000">
                    <a:schemeClr val="accent2">
                      <a:alpha val="0"/>
                    </a:schemeClr>
                  </a:gs>
                </a:gsLst>
                <a:lin ang="10800000" scaled="1"/>
                <a:tileRect/>
              </a:gradFill>
              <a:prstDash val="solid"/>
              <a:miter lim="800000"/>
            </a:ln>
            <a:effectLst/>
          </p:spPr>
        </p:cxnSp>
        <p:cxnSp>
          <p:nvCxnSpPr>
            <p:cNvPr id="74" name="直接连接符 73">
              <a:extLst>
                <a:ext uri="{FF2B5EF4-FFF2-40B4-BE49-F238E27FC236}">
                  <a16:creationId xmlns:a16="http://schemas.microsoft.com/office/drawing/2014/main" id="{1853BAF6-EF91-43CE-A120-53F024DEC28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427492" y="2282654"/>
              <a:ext cx="957308" cy="0"/>
            </a:xfrm>
            <a:prstGeom prst="line">
              <a:avLst/>
            </a:prstGeom>
            <a:noFill/>
            <a:ln w="22225" cap="sq" cmpd="sng" algn="ctr">
              <a:gradFill flip="none" rotWithShape="1">
                <a:gsLst>
                  <a:gs pos="0">
                    <a:schemeClr val="accent2">
                      <a:alpha val="50000"/>
                    </a:schemeClr>
                  </a:gs>
                  <a:gs pos="55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  <a:prstDash val="solid"/>
              <a:miter lim="800000"/>
            </a:ln>
            <a:effectLst/>
          </p:spPr>
        </p:cxnSp>
      </p:grpSp>
      <p:grpSp>
        <p:nvGrpSpPr>
          <p:cNvPr id="75" name="组合 74">
            <a:extLst>
              <a:ext uri="{FF2B5EF4-FFF2-40B4-BE49-F238E27FC236}">
                <a16:creationId xmlns:a16="http://schemas.microsoft.com/office/drawing/2014/main" id="{762ACB46-AB7A-41DE-AFC6-542B6F883310}"/>
              </a:ext>
            </a:extLst>
          </p:cNvPr>
          <p:cNvGrpSpPr/>
          <p:nvPr/>
        </p:nvGrpSpPr>
        <p:grpSpPr>
          <a:xfrm flipV="1">
            <a:off x="4314322" y="5456203"/>
            <a:ext cx="791884" cy="869908"/>
            <a:chOff x="3944892" y="1804000"/>
            <a:chExt cx="961254" cy="957308"/>
          </a:xfrm>
        </p:grpSpPr>
        <p:cxnSp>
          <p:nvCxnSpPr>
            <p:cNvPr id="76" name="直接连接符 75">
              <a:extLst>
                <a:ext uri="{FF2B5EF4-FFF2-40B4-BE49-F238E27FC236}">
                  <a16:creationId xmlns:a16="http://schemas.microsoft.com/office/drawing/2014/main" id="{3DA7A485-147D-4844-99BF-E4AF70AE9719}"/>
                </a:ext>
              </a:extLst>
            </p:cNvPr>
            <p:cNvCxnSpPr>
              <a:cxnSpLocks/>
            </p:cNvCxnSpPr>
            <p:nvPr/>
          </p:nvCxnSpPr>
          <p:spPr>
            <a:xfrm>
              <a:off x="3944892" y="1804000"/>
              <a:ext cx="957308" cy="0"/>
            </a:xfrm>
            <a:prstGeom prst="line">
              <a:avLst/>
            </a:prstGeom>
            <a:noFill/>
            <a:ln w="22225" cap="sq" cmpd="sng" algn="ctr">
              <a:gradFill flip="none" rotWithShape="1">
                <a:gsLst>
                  <a:gs pos="0">
                    <a:schemeClr val="accent2">
                      <a:alpha val="50000"/>
                    </a:schemeClr>
                  </a:gs>
                  <a:gs pos="54000">
                    <a:schemeClr val="accent2">
                      <a:alpha val="0"/>
                    </a:schemeClr>
                  </a:gs>
                </a:gsLst>
                <a:lin ang="10800000" scaled="1"/>
                <a:tileRect/>
              </a:gradFill>
              <a:prstDash val="solid"/>
              <a:miter lim="800000"/>
            </a:ln>
            <a:effectLst/>
          </p:spPr>
        </p:cxnSp>
        <p:cxnSp>
          <p:nvCxnSpPr>
            <p:cNvPr id="77" name="直接连接符 76">
              <a:extLst>
                <a:ext uri="{FF2B5EF4-FFF2-40B4-BE49-F238E27FC236}">
                  <a16:creationId xmlns:a16="http://schemas.microsoft.com/office/drawing/2014/main" id="{53A03453-344B-44BE-9D97-48F1578F481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427492" y="2282654"/>
              <a:ext cx="957308" cy="0"/>
            </a:xfrm>
            <a:prstGeom prst="line">
              <a:avLst/>
            </a:prstGeom>
            <a:noFill/>
            <a:ln w="22225" cap="sq" cmpd="sng" algn="ctr">
              <a:gradFill flip="none" rotWithShape="1">
                <a:gsLst>
                  <a:gs pos="0">
                    <a:schemeClr val="accent2">
                      <a:alpha val="50000"/>
                    </a:schemeClr>
                  </a:gs>
                  <a:gs pos="55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  <a:prstDash val="solid"/>
              <a:miter lim="800000"/>
            </a:ln>
            <a:effectLst/>
          </p:spPr>
        </p:cxnSp>
      </p:grpSp>
      <p:grpSp>
        <p:nvGrpSpPr>
          <p:cNvPr id="78" name="组合 77">
            <a:extLst>
              <a:ext uri="{FF2B5EF4-FFF2-40B4-BE49-F238E27FC236}">
                <a16:creationId xmlns:a16="http://schemas.microsoft.com/office/drawing/2014/main" id="{3D6FCAB0-E6DD-4D0D-9309-4DBB1747A2C8}"/>
              </a:ext>
            </a:extLst>
          </p:cNvPr>
          <p:cNvGrpSpPr/>
          <p:nvPr/>
        </p:nvGrpSpPr>
        <p:grpSpPr>
          <a:xfrm flipH="1" flipV="1">
            <a:off x="573393" y="5456202"/>
            <a:ext cx="791884" cy="869908"/>
            <a:chOff x="3944892" y="1804000"/>
            <a:chExt cx="961254" cy="957308"/>
          </a:xfrm>
        </p:grpSpPr>
        <p:cxnSp>
          <p:nvCxnSpPr>
            <p:cNvPr id="79" name="直接连接符 78">
              <a:extLst>
                <a:ext uri="{FF2B5EF4-FFF2-40B4-BE49-F238E27FC236}">
                  <a16:creationId xmlns:a16="http://schemas.microsoft.com/office/drawing/2014/main" id="{B4F84491-24F3-4F00-BA3C-F0A8E34395CD}"/>
                </a:ext>
              </a:extLst>
            </p:cNvPr>
            <p:cNvCxnSpPr>
              <a:cxnSpLocks/>
            </p:cNvCxnSpPr>
            <p:nvPr/>
          </p:nvCxnSpPr>
          <p:spPr>
            <a:xfrm>
              <a:off x="3944892" y="1804000"/>
              <a:ext cx="957308" cy="0"/>
            </a:xfrm>
            <a:prstGeom prst="line">
              <a:avLst/>
            </a:prstGeom>
            <a:noFill/>
            <a:ln w="22225" cap="sq" cmpd="sng" algn="ctr">
              <a:gradFill flip="none" rotWithShape="1">
                <a:gsLst>
                  <a:gs pos="0">
                    <a:schemeClr val="accent2">
                      <a:alpha val="50000"/>
                    </a:schemeClr>
                  </a:gs>
                  <a:gs pos="54000">
                    <a:schemeClr val="accent2">
                      <a:alpha val="0"/>
                    </a:schemeClr>
                  </a:gs>
                </a:gsLst>
                <a:lin ang="10800000" scaled="1"/>
                <a:tileRect/>
              </a:gradFill>
              <a:prstDash val="solid"/>
              <a:miter lim="800000"/>
            </a:ln>
            <a:effectLst/>
          </p:spPr>
        </p:cxnSp>
        <p:cxnSp>
          <p:nvCxnSpPr>
            <p:cNvPr id="80" name="直接连接符 79">
              <a:extLst>
                <a:ext uri="{FF2B5EF4-FFF2-40B4-BE49-F238E27FC236}">
                  <a16:creationId xmlns:a16="http://schemas.microsoft.com/office/drawing/2014/main" id="{B1CB5E60-542D-482F-83E4-5CCFD49F5EB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427492" y="2282654"/>
              <a:ext cx="957308" cy="0"/>
            </a:xfrm>
            <a:prstGeom prst="line">
              <a:avLst/>
            </a:prstGeom>
            <a:noFill/>
            <a:ln w="22225" cap="sq" cmpd="sng" algn="ctr">
              <a:gradFill flip="none" rotWithShape="1">
                <a:gsLst>
                  <a:gs pos="0">
                    <a:schemeClr val="accent2">
                      <a:alpha val="50000"/>
                    </a:schemeClr>
                  </a:gs>
                  <a:gs pos="55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  <a:prstDash val="solid"/>
              <a:miter lim="800000"/>
            </a:ln>
            <a:effectLst/>
          </p:spPr>
        </p:cxnSp>
      </p:grpSp>
      <p:sp>
        <p:nvSpPr>
          <p:cNvPr id="53" name="文本框 52">
            <a:extLst>
              <a:ext uri="{FF2B5EF4-FFF2-40B4-BE49-F238E27FC236}">
                <a16:creationId xmlns:a16="http://schemas.microsoft.com/office/drawing/2014/main" id="{55953B64-73B0-4946-81DB-EFEF86C7538E}"/>
              </a:ext>
            </a:extLst>
          </p:cNvPr>
          <p:cNvSpPr txBox="1"/>
          <p:nvPr/>
        </p:nvSpPr>
        <p:spPr>
          <a:xfrm>
            <a:off x="6326522" y="1937305"/>
            <a:ext cx="16011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spc="300" dirty="0">
                <a:solidFill>
                  <a:schemeClr val="accent2"/>
                </a:solidFill>
                <a:latin typeface="+mj-ea"/>
                <a:ea typeface="+mj-ea"/>
              </a:rPr>
              <a:t>你的名字</a:t>
            </a: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AD57B304-533E-46C7-8A69-890DCD3C4B65}"/>
              </a:ext>
            </a:extLst>
          </p:cNvPr>
          <p:cNvSpPr txBox="1"/>
          <p:nvPr/>
        </p:nvSpPr>
        <p:spPr>
          <a:xfrm>
            <a:off x="6326522" y="2398970"/>
            <a:ext cx="4356100" cy="1498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1"/>
                </a:solidFill>
              </a:rPr>
              <a:t>在这里输入你的这个人的文字介绍内容</a:t>
            </a:r>
            <a:endParaRPr lang="en-US" altLang="zh-CN" dirty="0">
              <a:solidFill>
                <a:schemeClr val="bg1"/>
              </a:solidFill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1"/>
                </a:solidFill>
              </a:rPr>
              <a:t>在这里输入你的这个人的文字介绍内容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1"/>
                </a:solidFill>
              </a:rPr>
              <a:t>在这里输入你的这个人的文字介绍内容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1"/>
                </a:solidFill>
              </a:rPr>
              <a:t>在这里输入你的这个人的文字介绍内容</a:t>
            </a:r>
          </a:p>
        </p:txBody>
      </p:sp>
    </p:spTree>
    <p:extLst>
      <p:ext uri="{BB962C8B-B14F-4D97-AF65-F5344CB8AC3E}">
        <p14:creationId xmlns:p14="http://schemas.microsoft.com/office/powerpoint/2010/main" val="10240991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1671B9CA-CA0B-45F4-A127-0D107087ACC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6" r="555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64B20AFF-4AA5-4C34-85B5-64A837FE3C6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AE8DBC07-DA21-4B36-A800-7E42AE113BE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en-US" dirty="0"/>
              <a:t>这里输入标题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34F1E60-A5BC-4A79-936A-4786C2F84627}"/>
              </a:ext>
            </a:extLst>
          </p:cNvPr>
          <p:cNvSpPr txBox="1"/>
          <p:nvPr/>
        </p:nvSpPr>
        <p:spPr>
          <a:xfrm>
            <a:off x="331039" y="814764"/>
            <a:ext cx="22978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400" dirty="0">
                <a:solidFill>
                  <a:schemeClr val="bg1"/>
                </a:solidFill>
              </a:rPr>
              <a:t>ENTER YOUR SUBTITLE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F2F62D61-29C2-410D-877B-C4414E3F372B}"/>
              </a:ext>
            </a:extLst>
          </p:cNvPr>
          <p:cNvCxnSpPr/>
          <p:nvPr/>
        </p:nvCxnSpPr>
        <p:spPr>
          <a:xfrm>
            <a:off x="435510" y="1229785"/>
            <a:ext cx="479625" cy="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>
            <a:extLst>
              <a:ext uri="{FF2B5EF4-FFF2-40B4-BE49-F238E27FC236}">
                <a16:creationId xmlns:a16="http://schemas.microsoft.com/office/drawing/2014/main" id="{A4F4E4C8-58D8-4763-A97A-AE33055D7056}"/>
              </a:ext>
            </a:extLst>
          </p:cNvPr>
          <p:cNvGrpSpPr/>
          <p:nvPr/>
        </p:nvGrpSpPr>
        <p:grpSpPr>
          <a:xfrm>
            <a:off x="339691" y="1861105"/>
            <a:ext cx="2680934" cy="4373756"/>
            <a:chOff x="822291" y="1838233"/>
            <a:chExt cx="2680934" cy="4373756"/>
          </a:xfrm>
        </p:grpSpPr>
        <p:pic>
          <p:nvPicPr>
            <p:cNvPr id="140" name="图片 139">
              <a:extLst>
                <a:ext uri="{FF2B5EF4-FFF2-40B4-BE49-F238E27FC236}">
                  <a16:creationId xmlns:a16="http://schemas.microsoft.com/office/drawing/2014/main" id="{0B0757A6-BE69-44CB-AA4A-733A688943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0787" y="2008259"/>
              <a:ext cx="2162865" cy="2170197"/>
            </a:xfrm>
            <a:custGeom>
              <a:avLst/>
              <a:gdLst>
                <a:gd name="connsiteX0" fmla="*/ 1103540 w 2207080"/>
                <a:gd name="connsiteY0" fmla="*/ 0 h 2207080"/>
                <a:gd name="connsiteX1" fmla="*/ 2207080 w 2207080"/>
                <a:gd name="connsiteY1" fmla="*/ 1103540 h 2207080"/>
                <a:gd name="connsiteX2" fmla="*/ 1103540 w 2207080"/>
                <a:gd name="connsiteY2" fmla="*/ 2207080 h 2207080"/>
                <a:gd name="connsiteX3" fmla="*/ 0 w 2207080"/>
                <a:gd name="connsiteY3" fmla="*/ 1103540 h 2207080"/>
                <a:gd name="connsiteX4" fmla="*/ 1103540 w 2207080"/>
                <a:gd name="connsiteY4" fmla="*/ 0 h 2207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07080" h="2207080">
                  <a:moveTo>
                    <a:pt x="1103540" y="0"/>
                  </a:moveTo>
                  <a:cubicBezTo>
                    <a:pt x="1713008" y="0"/>
                    <a:pt x="2207080" y="494072"/>
                    <a:pt x="2207080" y="1103540"/>
                  </a:cubicBezTo>
                  <a:cubicBezTo>
                    <a:pt x="2207080" y="1713008"/>
                    <a:pt x="1713008" y="2207080"/>
                    <a:pt x="1103540" y="2207080"/>
                  </a:cubicBezTo>
                  <a:cubicBezTo>
                    <a:pt x="494072" y="2207080"/>
                    <a:pt x="0" y="1713008"/>
                    <a:pt x="0" y="1103540"/>
                  </a:cubicBezTo>
                  <a:cubicBezTo>
                    <a:pt x="0" y="494072"/>
                    <a:pt x="494072" y="0"/>
                    <a:pt x="1103540" y="0"/>
                  </a:cubicBezTo>
                  <a:close/>
                </a:path>
              </a:pathLst>
            </a:custGeom>
          </p:spPr>
        </p:pic>
        <p:sp>
          <p:nvSpPr>
            <p:cNvPr id="141" name="椭圆 140">
              <a:extLst>
                <a:ext uri="{FF2B5EF4-FFF2-40B4-BE49-F238E27FC236}">
                  <a16:creationId xmlns:a16="http://schemas.microsoft.com/office/drawing/2014/main" id="{96E37559-60C2-475B-A606-46F47FA41C71}"/>
                </a:ext>
              </a:extLst>
            </p:cNvPr>
            <p:cNvSpPr/>
            <p:nvPr/>
          </p:nvSpPr>
          <p:spPr>
            <a:xfrm>
              <a:off x="1075721" y="2072521"/>
              <a:ext cx="2174073" cy="2174074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alpha val="50000"/>
                  </a:schemeClr>
                </a:gs>
                <a:gs pos="59000">
                  <a:schemeClr val="accent1">
                    <a:alpha val="0"/>
                  </a:schemeClr>
                </a:gs>
              </a:gsLst>
              <a:lin ang="16200000" scaled="1"/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思源黑体 CN Light"/>
                <a:cs typeface="+mn-cs"/>
              </a:endParaRPr>
            </a:p>
          </p:txBody>
        </p:sp>
        <p:sp>
          <p:nvSpPr>
            <p:cNvPr id="156" name="文本框 155">
              <a:extLst>
                <a:ext uri="{FF2B5EF4-FFF2-40B4-BE49-F238E27FC236}">
                  <a16:creationId xmlns:a16="http://schemas.microsoft.com/office/drawing/2014/main" id="{1CFA0837-588F-4361-9C57-A1A61421DE26}"/>
                </a:ext>
              </a:extLst>
            </p:cNvPr>
            <p:cNvSpPr txBox="1"/>
            <p:nvPr/>
          </p:nvSpPr>
          <p:spPr>
            <a:xfrm>
              <a:off x="1175244" y="4359328"/>
              <a:ext cx="193685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2400">
                  <a:gradFill>
                    <a:gsLst>
                      <a:gs pos="0">
                        <a:srgbClr val="F1D99A"/>
                      </a:gs>
                      <a:gs pos="100000">
                        <a:srgbClr val="AF9758"/>
                      </a:gs>
                    </a:gsLst>
                    <a:lin ang="5400000" scaled="1"/>
                  </a:gradFill>
                  <a:latin typeface="+mj-ea"/>
                  <a:ea typeface="+mj-ea"/>
                </a:defRPr>
              </a:lvl1pPr>
            </a:lstStyle>
            <a:p>
              <a:r>
                <a:rPr lang="zh-CN" altLang="en-US" sz="2000" b="1" dirty="0">
                  <a:solidFill>
                    <a:schemeClr val="accent2"/>
                  </a:solidFill>
                </a:rPr>
                <a:t>输入小标题</a:t>
              </a:r>
            </a:p>
          </p:txBody>
        </p:sp>
        <p:sp>
          <p:nvSpPr>
            <p:cNvPr id="157" name="文本框 156">
              <a:extLst>
                <a:ext uri="{FF2B5EF4-FFF2-40B4-BE49-F238E27FC236}">
                  <a16:creationId xmlns:a16="http://schemas.microsoft.com/office/drawing/2014/main" id="{CCE01D21-A1C7-4D44-B649-10154844BD22}"/>
                </a:ext>
              </a:extLst>
            </p:cNvPr>
            <p:cNvSpPr txBox="1"/>
            <p:nvPr/>
          </p:nvSpPr>
          <p:spPr>
            <a:xfrm>
              <a:off x="822291" y="4773005"/>
              <a:ext cx="2680934" cy="14389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40000"/>
                </a:lnSpc>
              </a:pPr>
              <a:r>
                <a:rPr lang="zh-CN" altLang="en-US" sz="1600" dirty="0">
                  <a:solidFill>
                    <a:schemeClr val="bg1">
                      <a:lumMod val="95000"/>
                    </a:schemeClr>
                  </a:solidFill>
                  <a:latin typeface="+mn-ea"/>
                </a:rPr>
                <a:t>这里输入你的正文内容</a:t>
              </a:r>
              <a:endParaRPr lang="en-US" altLang="zh-CN" sz="1600" dirty="0">
                <a:solidFill>
                  <a:schemeClr val="bg1">
                    <a:lumMod val="95000"/>
                  </a:schemeClr>
                </a:solidFill>
                <a:latin typeface="+mn-ea"/>
              </a:endParaRPr>
            </a:p>
            <a:p>
              <a:pPr algn="ctr">
                <a:lnSpc>
                  <a:spcPct val="140000"/>
                </a:lnSpc>
              </a:pPr>
              <a:r>
                <a:rPr lang="zh-CN" altLang="en-US" sz="1600" dirty="0">
                  <a:solidFill>
                    <a:schemeClr val="bg1">
                      <a:lumMod val="95000"/>
                    </a:schemeClr>
                  </a:solidFill>
                  <a:latin typeface="+mn-ea"/>
                </a:rPr>
                <a:t>这里输入你的正文内容</a:t>
              </a:r>
            </a:p>
            <a:p>
              <a:pPr algn="ctr">
                <a:lnSpc>
                  <a:spcPct val="140000"/>
                </a:lnSpc>
              </a:pPr>
              <a:r>
                <a:rPr lang="zh-CN" altLang="en-US" sz="1600" dirty="0">
                  <a:solidFill>
                    <a:schemeClr val="bg1">
                      <a:lumMod val="95000"/>
                    </a:schemeClr>
                  </a:solidFill>
                  <a:latin typeface="+mn-ea"/>
                </a:rPr>
                <a:t>这里输入你的正文内容</a:t>
              </a:r>
              <a:endParaRPr lang="en-US" altLang="zh-CN" sz="1600" dirty="0">
                <a:solidFill>
                  <a:schemeClr val="bg1">
                    <a:lumMod val="95000"/>
                  </a:schemeClr>
                </a:solidFill>
                <a:latin typeface="+mn-ea"/>
              </a:endParaRPr>
            </a:p>
            <a:p>
              <a:pPr algn="ctr">
                <a:lnSpc>
                  <a:spcPct val="140000"/>
                </a:lnSpc>
              </a:pPr>
              <a:r>
                <a:rPr lang="zh-CN" altLang="en-US" sz="1600" dirty="0">
                  <a:solidFill>
                    <a:schemeClr val="bg1">
                      <a:lumMod val="95000"/>
                    </a:schemeClr>
                  </a:solidFill>
                  <a:latin typeface="+mn-ea"/>
                </a:rPr>
                <a:t>这里输入你的正文内容</a:t>
              </a:r>
            </a:p>
          </p:txBody>
        </p:sp>
        <p:sp>
          <p:nvSpPr>
            <p:cNvPr id="2" name="椭圆 1">
              <a:extLst>
                <a:ext uri="{FF2B5EF4-FFF2-40B4-BE49-F238E27FC236}">
                  <a16:creationId xmlns:a16="http://schemas.microsoft.com/office/drawing/2014/main" id="{BAB5A6F9-0B50-41EC-A1F7-F4D3ACBA4CDF}"/>
                </a:ext>
              </a:extLst>
            </p:cNvPr>
            <p:cNvSpPr/>
            <p:nvPr/>
          </p:nvSpPr>
          <p:spPr>
            <a:xfrm>
              <a:off x="915135" y="1838233"/>
              <a:ext cx="2476500" cy="24765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2"/>
                  </a:gs>
                  <a:gs pos="84000">
                    <a:schemeClr val="accent2"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53466A8B-FC4F-4750-933D-6A0C4EEF83D0}"/>
              </a:ext>
            </a:extLst>
          </p:cNvPr>
          <p:cNvGrpSpPr/>
          <p:nvPr/>
        </p:nvGrpSpPr>
        <p:grpSpPr>
          <a:xfrm>
            <a:off x="3320064" y="1861105"/>
            <a:ext cx="2680934" cy="4373756"/>
            <a:chOff x="822291" y="1838233"/>
            <a:chExt cx="2680934" cy="4373756"/>
          </a:xfrm>
        </p:grpSpPr>
        <p:pic>
          <p:nvPicPr>
            <p:cNvPr id="26" name="图片 25">
              <a:extLst>
                <a:ext uri="{FF2B5EF4-FFF2-40B4-BE49-F238E27FC236}">
                  <a16:creationId xmlns:a16="http://schemas.microsoft.com/office/drawing/2014/main" id="{1CBCD249-9B95-45A4-BDC1-3DC85E9A3B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121" y="2008259"/>
              <a:ext cx="2170197" cy="2170197"/>
            </a:xfrm>
            <a:custGeom>
              <a:avLst/>
              <a:gdLst>
                <a:gd name="connsiteX0" fmla="*/ 1103540 w 2207080"/>
                <a:gd name="connsiteY0" fmla="*/ 0 h 2207080"/>
                <a:gd name="connsiteX1" fmla="*/ 2207080 w 2207080"/>
                <a:gd name="connsiteY1" fmla="*/ 1103540 h 2207080"/>
                <a:gd name="connsiteX2" fmla="*/ 1103540 w 2207080"/>
                <a:gd name="connsiteY2" fmla="*/ 2207080 h 2207080"/>
                <a:gd name="connsiteX3" fmla="*/ 0 w 2207080"/>
                <a:gd name="connsiteY3" fmla="*/ 1103540 h 2207080"/>
                <a:gd name="connsiteX4" fmla="*/ 1103540 w 2207080"/>
                <a:gd name="connsiteY4" fmla="*/ 0 h 2207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07080" h="2207080">
                  <a:moveTo>
                    <a:pt x="1103540" y="0"/>
                  </a:moveTo>
                  <a:cubicBezTo>
                    <a:pt x="1713008" y="0"/>
                    <a:pt x="2207080" y="494072"/>
                    <a:pt x="2207080" y="1103540"/>
                  </a:cubicBezTo>
                  <a:cubicBezTo>
                    <a:pt x="2207080" y="1713008"/>
                    <a:pt x="1713008" y="2207080"/>
                    <a:pt x="1103540" y="2207080"/>
                  </a:cubicBezTo>
                  <a:cubicBezTo>
                    <a:pt x="494072" y="2207080"/>
                    <a:pt x="0" y="1713008"/>
                    <a:pt x="0" y="1103540"/>
                  </a:cubicBezTo>
                  <a:cubicBezTo>
                    <a:pt x="0" y="494072"/>
                    <a:pt x="494072" y="0"/>
                    <a:pt x="1103540" y="0"/>
                  </a:cubicBezTo>
                  <a:close/>
                </a:path>
              </a:pathLst>
            </a:custGeom>
          </p:spPr>
        </p:pic>
        <p:sp>
          <p:nvSpPr>
            <p:cNvPr id="27" name="椭圆 26">
              <a:extLst>
                <a:ext uri="{FF2B5EF4-FFF2-40B4-BE49-F238E27FC236}">
                  <a16:creationId xmlns:a16="http://schemas.microsoft.com/office/drawing/2014/main" id="{C67CF9CA-0B34-462B-ADA2-755D562A378A}"/>
                </a:ext>
              </a:extLst>
            </p:cNvPr>
            <p:cNvSpPr/>
            <p:nvPr/>
          </p:nvSpPr>
          <p:spPr>
            <a:xfrm>
              <a:off x="1065182" y="2008259"/>
              <a:ext cx="2174073" cy="2174074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alpha val="50000"/>
                  </a:schemeClr>
                </a:gs>
                <a:gs pos="59000">
                  <a:schemeClr val="accent1">
                    <a:alpha val="0"/>
                  </a:schemeClr>
                </a:gs>
              </a:gsLst>
              <a:lin ang="16200000" scaled="1"/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思源黑体 CN Light"/>
                <a:cs typeface="+mn-cs"/>
              </a:endParaRPr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2C15660E-4A71-4D58-A90B-3CCF80CE7308}"/>
                </a:ext>
              </a:extLst>
            </p:cNvPr>
            <p:cNvSpPr txBox="1"/>
            <p:nvPr/>
          </p:nvSpPr>
          <p:spPr>
            <a:xfrm>
              <a:off x="1175244" y="4359328"/>
              <a:ext cx="193685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2400">
                  <a:gradFill>
                    <a:gsLst>
                      <a:gs pos="0">
                        <a:srgbClr val="F1D99A"/>
                      </a:gs>
                      <a:gs pos="100000">
                        <a:srgbClr val="AF9758"/>
                      </a:gs>
                    </a:gsLst>
                    <a:lin ang="5400000" scaled="1"/>
                  </a:gradFill>
                  <a:latin typeface="+mj-ea"/>
                  <a:ea typeface="+mj-ea"/>
                </a:defRPr>
              </a:lvl1pPr>
            </a:lstStyle>
            <a:p>
              <a:r>
                <a:rPr lang="zh-CN" altLang="en-US" sz="2000" b="1" dirty="0">
                  <a:solidFill>
                    <a:schemeClr val="accent2"/>
                  </a:solidFill>
                </a:rPr>
                <a:t>输入小标题</a:t>
              </a:r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5FD1DB8B-A0ED-40EB-94E1-262ADABCE40C}"/>
                </a:ext>
              </a:extLst>
            </p:cNvPr>
            <p:cNvSpPr txBox="1"/>
            <p:nvPr/>
          </p:nvSpPr>
          <p:spPr>
            <a:xfrm>
              <a:off x="822291" y="4773005"/>
              <a:ext cx="2680934" cy="14389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40000"/>
                </a:lnSpc>
              </a:pPr>
              <a:r>
                <a:rPr lang="zh-CN" altLang="en-US" sz="1600" dirty="0">
                  <a:solidFill>
                    <a:schemeClr val="bg1">
                      <a:lumMod val="95000"/>
                    </a:schemeClr>
                  </a:solidFill>
                  <a:latin typeface="+mn-ea"/>
                </a:rPr>
                <a:t>这里输入你的正文内容</a:t>
              </a:r>
              <a:endParaRPr lang="en-US" altLang="zh-CN" sz="1600" dirty="0">
                <a:solidFill>
                  <a:schemeClr val="bg1">
                    <a:lumMod val="95000"/>
                  </a:schemeClr>
                </a:solidFill>
                <a:latin typeface="+mn-ea"/>
              </a:endParaRPr>
            </a:p>
            <a:p>
              <a:pPr algn="ctr">
                <a:lnSpc>
                  <a:spcPct val="140000"/>
                </a:lnSpc>
              </a:pPr>
              <a:r>
                <a:rPr lang="zh-CN" altLang="en-US" sz="1600" dirty="0">
                  <a:solidFill>
                    <a:schemeClr val="bg1">
                      <a:lumMod val="95000"/>
                    </a:schemeClr>
                  </a:solidFill>
                  <a:latin typeface="+mn-ea"/>
                </a:rPr>
                <a:t>这里输入你的正文内容</a:t>
              </a:r>
            </a:p>
            <a:p>
              <a:pPr algn="ctr">
                <a:lnSpc>
                  <a:spcPct val="140000"/>
                </a:lnSpc>
              </a:pPr>
              <a:r>
                <a:rPr lang="zh-CN" altLang="en-US" sz="1600" dirty="0">
                  <a:solidFill>
                    <a:schemeClr val="bg1">
                      <a:lumMod val="95000"/>
                    </a:schemeClr>
                  </a:solidFill>
                  <a:latin typeface="+mn-ea"/>
                </a:rPr>
                <a:t>这里输入你的正文内容</a:t>
              </a:r>
              <a:endParaRPr lang="en-US" altLang="zh-CN" sz="1600" dirty="0">
                <a:solidFill>
                  <a:schemeClr val="bg1">
                    <a:lumMod val="95000"/>
                  </a:schemeClr>
                </a:solidFill>
                <a:latin typeface="+mn-ea"/>
              </a:endParaRPr>
            </a:p>
            <a:p>
              <a:pPr algn="ctr">
                <a:lnSpc>
                  <a:spcPct val="140000"/>
                </a:lnSpc>
              </a:pPr>
              <a:r>
                <a:rPr lang="zh-CN" altLang="en-US" sz="1600" dirty="0">
                  <a:solidFill>
                    <a:schemeClr val="bg1">
                      <a:lumMod val="95000"/>
                    </a:schemeClr>
                  </a:solidFill>
                  <a:latin typeface="+mn-ea"/>
                </a:rPr>
                <a:t>这里输入你的正文内容</a:t>
              </a:r>
            </a:p>
          </p:txBody>
        </p:sp>
        <p:sp>
          <p:nvSpPr>
            <p:cNvPr id="30" name="椭圆 29">
              <a:extLst>
                <a:ext uri="{FF2B5EF4-FFF2-40B4-BE49-F238E27FC236}">
                  <a16:creationId xmlns:a16="http://schemas.microsoft.com/office/drawing/2014/main" id="{D05FC6F5-4821-42F6-B8EB-570820E8A0B7}"/>
                </a:ext>
              </a:extLst>
            </p:cNvPr>
            <p:cNvSpPr/>
            <p:nvPr/>
          </p:nvSpPr>
          <p:spPr>
            <a:xfrm>
              <a:off x="915135" y="1838233"/>
              <a:ext cx="2476500" cy="24765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2"/>
                  </a:gs>
                  <a:gs pos="84000">
                    <a:schemeClr val="accent2"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447055BE-AE9B-4726-853F-E5918069ED05}"/>
              </a:ext>
            </a:extLst>
          </p:cNvPr>
          <p:cNvGrpSpPr/>
          <p:nvPr/>
        </p:nvGrpSpPr>
        <p:grpSpPr>
          <a:xfrm>
            <a:off x="6300437" y="1861105"/>
            <a:ext cx="2680934" cy="4373756"/>
            <a:chOff x="822291" y="1838233"/>
            <a:chExt cx="2680934" cy="4373756"/>
          </a:xfrm>
        </p:grpSpPr>
        <p:pic>
          <p:nvPicPr>
            <p:cNvPr id="32" name="图片 31">
              <a:extLst>
                <a:ext uri="{FF2B5EF4-FFF2-40B4-BE49-F238E27FC236}">
                  <a16:creationId xmlns:a16="http://schemas.microsoft.com/office/drawing/2014/main" id="{6E2BC794-17B1-4D67-821B-3522AA4A6ED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5183" y="2008259"/>
              <a:ext cx="2174073" cy="2170197"/>
            </a:xfrm>
            <a:custGeom>
              <a:avLst/>
              <a:gdLst>
                <a:gd name="connsiteX0" fmla="*/ 1103540 w 2207080"/>
                <a:gd name="connsiteY0" fmla="*/ 0 h 2207080"/>
                <a:gd name="connsiteX1" fmla="*/ 2207080 w 2207080"/>
                <a:gd name="connsiteY1" fmla="*/ 1103540 h 2207080"/>
                <a:gd name="connsiteX2" fmla="*/ 1103540 w 2207080"/>
                <a:gd name="connsiteY2" fmla="*/ 2207080 h 2207080"/>
                <a:gd name="connsiteX3" fmla="*/ 0 w 2207080"/>
                <a:gd name="connsiteY3" fmla="*/ 1103540 h 2207080"/>
                <a:gd name="connsiteX4" fmla="*/ 1103540 w 2207080"/>
                <a:gd name="connsiteY4" fmla="*/ 0 h 2207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07080" h="2207080">
                  <a:moveTo>
                    <a:pt x="1103540" y="0"/>
                  </a:moveTo>
                  <a:cubicBezTo>
                    <a:pt x="1713008" y="0"/>
                    <a:pt x="2207080" y="494072"/>
                    <a:pt x="2207080" y="1103540"/>
                  </a:cubicBezTo>
                  <a:cubicBezTo>
                    <a:pt x="2207080" y="1713008"/>
                    <a:pt x="1713008" y="2207080"/>
                    <a:pt x="1103540" y="2207080"/>
                  </a:cubicBezTo>
                  <a:cubicBezTo>
                    <a:pt x="494072" y="2207080"/>
                    <a:pt x="0" y="1713008"/>
                    <a:pt x="0" y="1103540"/>
                  </a:cubicBezTo>
                  <a:cubicBezTo>
                    <a:pt x="0" y="494072"/>
                    <a:pt x="494072" y="0"/>
                    <a:pt x="1103540" y="0"/>
                  </a:cubicBezTo>
                  <a:close/>
                </a:path>
              </a:pathLst>
            </a:custGeom>
          </p:spPr>
        </p:pic>
        <p:sp>
          <p:nvSpPr>
            <p:cNvPr id="33" name="椭圆 32">
              <a:extLst>
                <a:ext uri="{FF2B5EF4-FFF2-40B4-BE49-F238E27FC236}">
                  <a16:creationId xmlns:a16="http://schemas.microsoft.com/office/drawing/2014/main" id="{19E057FA-E897-46FA-BA2D-971B0A9FD21C}"/>
                </a:ext>
              </a:extLst>
            </p:cNvPr>
            <p:cNvSpPr/>
            <p:nvPr/>
          </p:nvSpPr>
          <p:spPr>
            <a:xfrm>
              <a:off x="1075721" y="2013907"/>
              <a:ext cx="2174073" cy="2174074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alpha val="50000"/>
                  </a:schemeClr>
                </a:gs>
                <a:gs pos="59000">
                  <a:schemeClr val="accent1">
                    <a:alpha val="0"/>
                  </a:schemeClr>
                </a:gs>
              </a:gsLst>
              <a:lin ang="16200000" scaled="1"/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思源黑体 CN Light"/>
                <a:cs typeface="+mn-cs"/>
              </a:endParaRPr>
            </a:p>
          </p:txBody>
        </p: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DCB11598-E3DD-405C-AEB1-0B9A4B6963AE}"/>
                </a:ext>
              </a:extLst>
            </p:cNvPr>
            <p:cNvSpPr txBox="1"/>
            <p:nvPr/>
          </p:nvSpPr>
          <p:spPr>
            <a:xfrm>
              <a:off x="1175244" y="4359328"/>
              <a:ext cx="193685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2400">
                  <a:gradFill>
                    <a:gsLst>
                      <a:gs pos="0">
                        <a:srgbClr val="F1D99A"/>
                      </a:gs>
                      <a:gs pos="100000">
                        <a:srgbClr val="AF9758"/>
                      </a:gs>
                    </a:gsLst>
                    <a:lin ang="5400000" scaled="1"/>
                  </a:gradFill>
                  <a:latin typeface="+mj-ea"/>
                  <a:ea typeface="+mj-ea"/>
                </a:defRPr>
              </a:lvl1pPr>
            </a:lstStyle>
            <a:p>
              <a:r>
                <a:rPr lang="zh-CN" altLang="en-US" sz="2000" b="1" dirty="0">
                  <a:solidFill>
                    <a:schemeClr val="accent2"/>
                  </a:solidFill>
                </a:rPr>
                <a:t>输入小标题</a:t>
              </a:r>
            </a:p>
          </p:txBody>
        </p: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E253A922-F179-40CE-B242-F3D373B18604}"/>
                </a:ext>
              </a:extLst>
            </p:cNvPr>
            <p:cNvSpPr txBox="1"/>
            <p:nvPr/>
          </p:nvSpPr>
          <p:spPr>
            <a:xfrm>
              <a:off x="822291" y="4773005"/>
              <a:ext cx="2680934" cy="14389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40000"/>
                </a:lnSpc>
              </a:pPr>
              <a:r>
                <a:rPr lang="zh-CN" altLang="en-US" sz="1600" dirty="0">
                  <a:solidFill>
                    <a:schemeClr val="bg1">
                      <a:lumMod val="95000"/>
                    </a:schemeClr>
                  </a:solidFill>
                  <a:latin typeface="+mn-ea"/>
                </a:rPr>
                <a:t>这里输入你的正文内容</a:t>
              </a:r>
              <a:endParaRPr lang="en-US" altLang="zh-CN" sz="1600" dirty="0">
                <a:solidFill>
                  <a:schemeClr val="bg1">
                    <a:lumMod val="95000"/>
                  </a:schemeClr>
                </a:solidFill>
                <a:latin typeface="+mn-ea"/>
              </a:endParaRPr>
            </a:p>
            <a:p>
              <a:pPr algn="ctr">
                <a:lnSpc>
                  <a:spcPct val="140000"/>
                </a:lnSpc>
              </a:pPr>
              <a:r>
                <a:rPr lang="zh-CN" altLang="en-US" sz="1600" dirty="0">
                  <a:solidFill>
                    <a:schemeClr val="bg1">
                      <a:lumMod val="95000"/>
                    </a:schemeClr>
                  </a:solidFill>
                  <a:latin typeface="+mn-ea"/>
                </a:rPr>
                <a:t>这里输入你的正文内容</a:t>
              </a:r>
            </a:p>
            <a:p>
              <a:pPr algn="ctr">
                <a:lnSpc>
                  <a:spcPct val="140000"/>
                </a:lnSpc>
              </a:pPr>
              <a:r>
                <a:rPr lang="zh-CN" altLang="en-US" sz="1600" dirty="0">
                  <a:solidFill>
                    <a:schemeClr val="bg1">
                      <a:lumMod val="95000"/>
                    </a:schemeClr>
                  </a:solidFill>
                  <a:latin typeface="+mn-ea"/>
                </a:rPr>
                <a:t>这里输入你的正文内容</a:t>
              </a:r>
              <a:endParaRPr lang="en-US" altLang="zh-CN" sz="1600" dirty="0">
                <a:solidFill>
                  <a:schemeClr val="bg1">
                    <a:lumMod val="95000"/>
                  </a:schemeClr>
                </a:solidFill>
                <a:latin typeface="+mn-ea"/>
              </a:endParaRPr>
            </a:p>
            <a:p>
              <a:pPr algn="ctr">
                <a:lnSpc>
                  <a:spcPct val="140000"/>
                </a:lnSpc>
              </a:pPr>
              <a:r>
                <a:rPr lang="zh-CN" altLang="en-US" sz="1600" dirty="0">
                  <a:solidFill>
                    <a:schemeClr val="bg1">
                      <a:lumMod val="95000"/>
                    </a:schemeClr>
                  </a:solidFill>
                  <a:latin typeface="+mn-ea"/>
                </a:rPr>
                <a:t>这里输入你的正文内容</a:t>
              </a:r>
            </a:p>
          </p:txBody>
        </p:sp>
        <p:sp>
          <p:nvSpPr>
            <p:cNvPr id="36" name="椭圆 35">
              <a:extLst>
                <a:ext uri="{FF2B5EF4-FFF2-40B4-BE49-F238E27FC236}">
                  <a16:creationId xmlns:a16="http://schemas.microsoft.com/office/drawing/2014/main" id="{1BCEFF97-8823-4765-AD33-C0689D11AC2D}"/>
                </a:ext>
              </a:extLst>
            </p:cNvPr>
            <p:cNvSpPr/>
            <p:nvPr/>
          </p:nvSpPr>
          <p:spPr>
            <a:xfrm>
              <a:off x="915135" y="1838233"/>
              <a:ext cx="2476500" cy="24765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2"/>
                  </a:gs>
                  <a:gs pos="84000">
                    <a:schemeClr val="accent2"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73192251-6BC3-4C13-BF02-75B2812A681D}"/>
              </a:ext>
            </a:extLst>
          </p:cNvPr>
          <p:cNvGrpSpPr/>
          <p:nvPr/>
        </p:nvGrpSpPr>
        <p:grpSpPr>
          <a:xfrm>
            <a:off x="9280811" y="1861105"/>
            <a:ext cx="2680934" cy="4373756"/>
            <a:chOff x="822291" y="1838233"/>
            <a:chExt cx="2680934" cy="4373756"/>
          </a:xfrm>
        </p:grpSpPr>
        <p:pic>
          <p:nvPicPr>
            <p:cNvPr id="38" name="图片 37">
              <a:extLst>
                <a:ext uri="{FF2B5EF4-FFF2-40B4-BE49-F238E27FC236}">
                  <a16:creationId xmlns:a16="http://schemas.microsoft.com/office/drawing/2014/main" id="{2E63EBEE-DE2F-4E5D-A797-AF812A0AD50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5183" y="2008290"/>
              <a:ext cx="2174073" cy="2170134"/>
            </a:xfrm>
            <a:custGeom>
              <a:avLst/>
              <a:gdLst>
                <a:gd name="connsiteX0" fmla="*/ 1103540 w 2207080"/>
                <a:gd name="connsiteY0" fmla="*/ 0 h 2207080"/>
                <a:gd name="connsiteX1" fmla="*/ 2207080 w 2207080"/>
                <a:gd name="connsiteY1" fmla="*/ 1103540 h 2207080"/>
                <a:gd name="connsiteX2" fmla="*/ 1103540 w 2207080"/>
                <a:gd name="connsiteY2" fmla="*/ 2207080 h 2207080"/>
                <a:gd name="connsiteX3" fmla="*/ 0 w 2207080"/>
                <a:gd name="connsiteY3" fmla="*/ 1103540 h 2207080"/>
                <a:gd name="connsiteX4" fmla="*/ 1103540 w 2207080"/>
                <a:gd name="connsiteY4" fmla="*/ 0 h 2207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07080" h="2207080">
                  <a:moveTo>
                    <a:pt x="1103540" y="0"/>
                  </a:moveTo>
                  <a:cubicBezTo>
                    <a:pt x="1713008" y="0"/>
                    <a:pt x="2207080" y="494072"/>
                    <a:pt x="2207080" y="1103540"/>
                  </a:cubicBezTo>
                  <a:cubicBezTo>
                    <a:pt x="2207080" y="1713008"/>
                    <a:pt x="1713008" y="2207080"/>
                    <a:pt x="1103540" y="2207080"/>
                  </a:cubicBezTo>
                  <a:cubicBezTo>
                    <a:pt x="494072" y="2207080"/>
                    <a:pt x="0" y="1713008"/>
                    <a:pt x="0" y="1103540"/>
                  </a:cubicBezTo>
                  <a:cubicBezTo>
                    <a:pt x="0" y="494072"/>
                    <a:pt x="494072" y="0"/>
                    <a:pt x="1103540" y="0"/>
                  </a:cubicBezTo>
                  <a:close/>
                </a:path>
              </a:pathLst>
            </a:custGeom>
          </p:spPr>
        </p:pic>
        <p:sp>
          <p:nvSpPr>
            <p:cNvPr id="39" name="椭圆 38">
              <a:extLst>
                <a:ext uri="{FF2B5EF4-FFF2-40B4-BE49-F238E27FC236}">
                  <a16:creationId xmlns:a16="http://schemas.microsoft.com/office/drawing/2014/main" id="{4C3B2C18-7AC4-488F-B677-924B423B2AD3}"/>
                </a:ext>
              </a:extLst>
            </p:cNvPr>
            <p:cNvSpPr/>
            <p:nvPr/>
          </p:nvSpPr>
          <p:spPr>
            <a:xfrm>
              <a:off x="1065183" y="2026648"/>
              <a:ext cx="2174073" cy="2174074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alpha val="50000"/>
                  </a:schemeClr>
                </a:gs>
                <a:gs pos="59000">
                  <a:schemeClr val="accent1">
                    <a:alpha val="0"/>
                  </a:schemeClr>
                </a:gs>
              </a:gsLst>
              <a:lin ang="16200000" scaled="1"/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思源黑体 CN Light"/>
                <a:cs typeface="+mn-cs"/>
              </a:endParaRPr>
            </a:p>
          </p:txBody>
        </p: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6C029C51-4575-4E64-954F-9405D1AF14EF}"/>
                </a:ext>
              </a:extLst>
            </p:cNvPr>
            <p:cNvSpPr txBox="1"/>
            <p:nvPr/>
          </p:nvSpPr>
          <p:spPr>
            <a:xfrm>
              <a:off x="1175244" y="4359328"/>
              <a:ext cx="193685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2400">
                  <a:gradFill>
                    <a:gsLst>
                      <a:gs pos="0">
                        <a:srgbClr val="F1D99A"/>
                      </a:gs>
                      <a:gs pos="100000">
                        <a:srgbClr val="AF9758"/>
                      </a:gs>
                    </a:gsLst>
                    <a:lin ang="5400000" scaled="1"/>
                  </a:gradFill>
                  <a:latin typeface="+mj-ea"/>
                  <a:ea typeface="+mj-ea"/>
                </a:defRPr>
              </a:lvl1pPr>
            </a:lstStyle>
            <a:p>
              <a:r>
                <a:rPr lang="zh-CN" altLang="en-US" sz="2000" b="1" dirty="0">
                  <a:solidFill>
                    <a:schemeClr val="accent2"/>
                  </a:solidFill>
                </a:rPr>
                <a:t>输入小标题</a:t>
              </a:r>
            </a:p>
          </p:txBody>
        </p: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6AF05529-032C-4E2D-9265-1C098D85AABB}"/>
                </a:ext>
              </a:extLst>
            </p:cNvPr>
            <p:cNvSpPr txBox="1"/>
            <p:nvPr/>
          </p:nvSpPr>
          <p:spPr>
            <a:xfrm>
              <a:off x="822291" y="4773005"/>
              <a:ext cx="2680934" cy="14389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40000"/>
                </a:lnSpc>
              </a:pPr>
              <a:r>
                <a:rPr lang="zh-CN" altLang="en-US" sz="1600" dirty="0">
                  <a:solidFill>
                    <a:schemeClr val="bg1">
                      <a:lumMod val="95000"/>
                    </a:schemeClr>
                  </a:solidFill>
                  <a:latin typeface="+mn-ea"/>
                </a:rPr>
                <a:t>这里输入你的正文内容</a:t>
              </a:r>
              <a:endParaRPr lang="en-US" altLang="zh-CN" sz="1600" dirty="0">
                <a:solidFill>
                  <a:schemeClr val="bg1">
                    <a:lumMod val="95000"/>
                  </a:schemeClr>
                </a:solidFill>
                <a:latin typeface="+mn-ea"/>
              </a:endParaRPr>
            </a:p>
            <a:p>
              <a:pPr algn="ctr">
                <a:lnSpc>
                  <a:spcPct val="140000"/>
                </a:lnSpc>
              </a:pPr>
              <a:r>
                <a:rPr lang="zh-CN" altLang="en-US" sz="1600" dirty="0">
                  <a:solidFill>
                    <a:schemeClr val="bg1">
                      <a:lumMod val="95000"/>
                    </a:schemeClr>
                  </a:solidFill>
                  <a:latin typeface="+mn-ea"/>
                </a:rPr>
                <a:t>这里输入你的正文内容</a:t>
              </a:r>
            </a:p>
            <a:p>
              <a:pPr algn="ctr">
                <a:lnSpc>
                  <a:spcPct val="140000"/>
                </a:lnSpc>
              </a:pPr>
              <a:r>
                <a:rPr lang="zh-CN" altLang="en-US" sz="1600" dirty="0">
                  <a:solidFill>
                    <a:schemeClr val="bg1">
                      <a:lumMod val="95000"/>
                    </a:schemeClr>
                  </a:solidFill>
                  <a:latin typeface="+mn-ea"/>
                </a:rPr>
                <a:t>这里输入你的正文内容</a:t>
              </a:r>
              <a:endParaRPr lang="en-US" altLang="zh-CN" sz="1600" dirty="0">
                <a:solidFill>
                  <a:schemeClr val="bg1">
                    <a:lumMod val="95000"/>
                  </a:schemeClr>
                </a:solidFill>
                <a:latin typeface="+mn-ea"/>
              </a:endParaRPr>
            </a:p>
            <a:p>
              <a:pPr algn="ctr">
                <a:lnSpc>
                  <a:spcPct val="140000"/>
                </a:lnSpc>
              </a:pPr>
              <a:r>
                <a:rPr lang="zh-CN" altLang="en-US" sz="1600" dirty="0">
                  <a:solidFill>
                    <a:schemeClr val="bg1">
                      <a:lumMod val="95000"/>
                    </a:schemeClr>
                  </a:solidFill>
                  <a:latin typeface="+mn-ea"/>
                </a:rPr>
                <a:t>这里输入你的正文内容</a:t>
              </a:r>
            </a:p>
          </p:txBody>
        </p:sp>
        <p:sp>
          <p:nvSpPr>
            <p:cNvPr id="42" name="椭圆 41">
              <a:extLst>
                <a:ext uri="{FF2B5EF4-FFF2-40B4-BE49-F238E27FC236}">
                  <a16:creationId xmlns:a16="http://schemas.microsoft.com/office/drawing/2014/main" id="{72FE5F9D-C004-484B-A919-7D7FA15F2AA0}"/>
                </a:ext>
              </a:extLst>
            </p:cNvPr>
            <p:cNvSpPr/>
            <p:nvPr/>
          </p:nvSpPr>
          <p:spPr>
            <a:xfrm>
              <a:off x="915135" y="1838233"/>
              <a:ext cx="2476500" cy="24765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2"/>
                  </a:gs>
                  <a:gs pos="84000">
                    <a:schemeClr val="accent2"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5582840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E03FBD04-F6EF-4FA0-A0A3-76CF04C5E8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AFF52813-E690-4A9C-B837-D3828021922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9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AE8DBC07-DA21-4B36-A800-7E42AE113BE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en-US" dirty="0"/>
              <a:t>这里输入标题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34F1E60-A5BC-4A79-936A-4786C2F84627}"/>
              </a:ext>
            </a:extLst>
          </p:cNvPr>
          <p:cNvSpPr txBox="1"/>
          <p:nvPr/>
        </p:nvSpPr>
        <p:spPr>
          <a:xfrm>
            <a:off x="331039" y="814764"/>
            <a:ext cx="22978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400" dirty="0">
                <a:solidFill>
                  <a:schemeClr val="bg1"/>
                </a:solidFill>
              </a:rPr>
              <a:t>ENTER YOUR SUBTITLE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1A8AC94F-F608-406C-848C-8241A50D52A9}"/>
              </a:ext>
            </a:extLst>
          </p:cNvPr>
          <p:cNvGrpSpPr/>
          <p:nvPr/>
        </p:nvGrpSpPr>
        <p:grpSpPr>
          <a:xfrm>
            <a:off x="614362" y="1839878"/>
            <a:ext cx="2839650" cy="4187254"/>
            <a:chOff x="385762" y="1979578"/>
            <a:chExt cx="2839650" cy="4187254"/>
          </a:xfrm>
        </p:grpSpPr>
        <p:grpSp>
          <p:nvGrpSpPr>
            <p:cNvPr id="50" name="组合 49">
              <a:extLst>
                <a:ext uri="{FF2B5EF4-FFF2-40B4-BE49-F238E27FC236}">
                  <a16:creationId xmlns:a16="http://schemas.microsoft.com/office/drawing/2014/main" id="{988A11C2-376C-4FF2-AB65-6FBBC94438B1}"/>
                </a:ext>
              </a:extLst>
            </p:cNvPr>
            <p:cNvGrpSpPr/>
            <p:nvPr/>
          </p:nvGrpSpPr>
          <p:grpSpPr>
            <a:xfrm>
              <a:off x="864187" y="1979578"/>
              <a:ext cx="1787527" cy="2073532"/>
              <a:chOff x="2538339" y="2135308"/>
              <a:chExt cx="2207836" cy="2561090"/>
            </a:xfrm>
          </p:grpSpPr>
          <p:grpSp>
            <p:nvGrpSpPr>
              <p:cNvPr id="58" name="组合 57">
                <a:extLst>
                  <a:ext uri="{FF2B5EF4-FFF2-40B4-BE49-F238E27FC236}">
                    <a16:creationId xmlns:a16="http://schemas.microsoft.com/office/drawing/2014/main" id="{8ED14FFC-5D6E-4900-A70A-B7AF0439C5A4}"/>
                  </a:ext>
                </a:extLst>
              </p:cNvPr>
              <p:cNvGrpSpPr/>
              <p:nvPr/>
            </p:nvGrpSpPr>
            <p:grpSpPr>
              <a:xfrm>
                <a:off x="2538339" y="2135308"/>
                <a:ext cx="2207836" cy="2561090"/>
                <a:chOff x="3256793" y="2614933"/>
                <a:chExt cx="2630412" cy="3051278"/>
              </a:xfrm>
            </p:grpSpPr>
            <p:sp>
              <p:nvSpPr>
                <p:cNvPr id="60" name="六边形 59">
                  <a:extLst>
                    <a:ext uri="{FF2B5EF4-FFF2-40B4-BE49-F238E27FC236}">
                      <a16:creationId xmlns:a16="http://schemas.microsoft.com/office/drawing/2014/main" id="{766A6CE5-78F5-44E2-99C3-17FCAEFA4CD6}"/>
                    </a:ext>
                  </a:extLst>
                </p:cNvPr>
                <p:cNvSpPr/>
                <p:nvPr/>
              </p:nvSpPr>
              <p:spPr>
                <a:xfrm rot="6678656">
                  <a:off x="3046360" y="2825366"/>
                  <a:ext cx="3051278" cy="2630412"/>
                </a:xfrm>
                <a:prstGeom prst="hexagon">
                  <a:avLst/>
                </a:prstGeom>
                <a:noFill/>
                <a:ln w="38100">
                  <a:solidFill>
                    <a:schemeClr val="accent2">
                      <a:alpha val="7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grpSp>
              <p:nvGrpSpPr>
                <p:cNvPr id="61" name="组合 60">
                  <a:extLst>
                    <a:ext uri="{FF2B5EF4-FFF2-40B4-BE49-F238E27FC236}">
                      <a16:creationId xmlns:a16="http://schemas.microsoft.com/office/drawing/2014/main" id="{90DB1F9E-EF41-4E19-AD7B-4CE5D0BD02A7}"/>
                    </a:ext>
                  </a:extLst>
                </p:cNvPr>
                <p:cNvGrpSpPr/>
                <p:nvPr/>
              </p:nvGrpSpPr>
              <p:grpSpPr>
                <a:xfrm>
                  <a:off x="3314512" y="2681888"/>
                  <a:ext cx="2514975" cy="2917371"/>
                  <a:chOff x="3314512" y="2681888"/>
                  <a:chExt cx="2514975" cy="2917371"/>
                </a:xfrm>
              </p:grpSpPr>
              <p:sp>
                <p:nvSpPr>
                  <p:cNvPr id="62" name="六边形 61">
                    <a:extLst>
                      <a:ext uri="{FF2B5EF4-FFF2-40B4-BE49-F238E27FC236}">
                        <a16:creationId xmlns:a16="http://schemas.microsoft.com/office/drawing/2014/main" id="{F2EAE3DA-E2E4-4CF9-950F-7FDAE7B65536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113314" y="2883086"/>
                    <a:ext cx="2917371" cy="2514975"/>
                  </a:xfrm>
                  <a:prstGeom prst="hexagon">
                    <a:avLst/>
                  </a:prstGeom>
                  <a:noFill/>
                  <a:ln w="28575">
                    <a:solidFill>
                      <a:schemeClr val="accent2">
                        <a:alpha val="7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3" name="六边形 62">
                    <a:extLst>
                      <a:ext uri="{FF2B5EF4-FFF2-40B4-BE49-F238E27FC236}">
                        <a16:creationId xmlns:a16="http://schemas.microsoft.com/office/drawing/2014/main" id="{C6F34DEE-E317-4826-A46C-3E96FFFDDFCD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460785" y="3182630"/>
                    <a:ext cx="2222430" cy="1915886"/>
                  </a:xfrm>
                  <a:prstGeom prst="hexagon">
                    <a:avLst/>
                  </a:prstGeom>
                  <a:noFill/>
                  <a:ln w="38100">
                    <a:solidFill>
                      <a:schemeClr val="accent2">
                        <a:alpha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</p:grpSp>
          </p:grpSp>
          <p:pic>
            <p:nvPicPr>
              <p:cNvPr id="59" name="图形 58">
                <a:extLst>
                  <a:ext uri="{FF2B5EF4-FFF2-40B4-BE49-F238E27FC236}">
                    <a16:creationId xmlns:a16="http://schemas.microsoft.com/office/drawing/2014/main" id="{6F6619C5-A230-4CF0-8D6A-AFCDD6F464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231261" y="3004857"/>
                <a:ext cx="821993" cy="821993"/>
              </a:xfrm>
              <a:prstGeom prst="rect">
                <a:avLst/>
              </a:prstGeom>
            </p:spPr>
          </p:pic>
        </p:grpSp>
        <p:sp>
          <p:nvSpPr>
            <p:cNvPr id="54" name="文本框 53">
              <a:extLst>
                <a:ext uri="{FF2B5EF4-FFF2-40B4-BE49-F238E27FC236}">
                  <a16:creationId xmlns:a16="http://schemas.microsoft.com/office/drawing/2014/main" id="{F88B8997-F1DA-4735-8279-C08B8450B1EA}"/>
                </a:ext>
              </a:extLst>
            </p:cNvPr>
            <p:cNvSpPr txBox="1"/>
            <p:nvPr/>
          </p:nvSpPr>
          <p:spPr>
            <a:xfrm>
              <a:off x="385762" y="4225047"/>
              <a:ext cx="283965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b="1" spc="300" dirty="0">
                  <a:solidFill>
                    <a:schemeClr val="accent2"/>
                  </a:solidFill>
                  <a:latin typeface="+mj-ea"/>
                  <a:ea typeface="+mj-ea"/>
                </a:rPr>
                <a:t>输入小标题</a:t>
              </a:r>
            </a:p>
          </p:txBody>
        </p: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48E61BC4-FD0F-4114-BB55-A45FBDE770B6}"/>
                </a:ext>
              </a:extLst>
            </p:cNvPr>
            <p:cNvSpPr txBox="1"/>
            <p:nvPr/>
          </p:nvSpPr>
          <p:spPr>
            <a:xfrm>
              <a:off x="385762" y="4668280"/>
              <a:ext cx="2839650" cy="1498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dirty="0">
                  <a:solidFill>
                    <a:schemeClr val="bg1"/>
                  </a:solidFill>
                </a:rPr>
                <a:t>在这里输入你的正文内容</a:t>
              </a:r>
              <a:endParaRPr lang="en-US" altLang="zh-CN" dirty="0">
                <a:solidFill>
                  <a:schemeClr val="bg1"/>
                </a:solidFill>
              </a:endParaRPr>
            </a:p>
            <a:p>
              <a:pPr algn="ctr">
                <a:lnSpc>
                  <a:spcPct val="130000"/>
                </a:lnSpc>
              </a:pPr>
              <a:r>
                <a:rPr lang="zh-CN" altLang="en-US" dirty="0">
                  <a:solidFill>
                    <a:schemeClr val="bg1"/>
                  </a:solidFill>
                </a:rPr>
                <a:t>在这里输入你的正文内容</a:t>
              </a:r>
            </a:p>
            <a:p>
              <a:pPr algn="ctr">
                <a:lnSpc>
                  <a:spcPct val="130000"/>
                </a:lnSpc>
              </a:pPr>
              <a:r>
                <a:rPr lang="zh-CN" altLang="en-US" dirty="0">
                  <a:solidFill>
                    <a:schemeClr val="bg1"/>
                  </a:solidFill>
                </a:rPr>
                <a:t>在这里输入你的正文内容</a:t>
              </a:r>
            </a:p>
            <a:p>
              <a:pPr algn="ctr">
                <a:lnSpc>
                  <a:spcPct val="130000"/>
                </a:lnSpc>
              </a:pPr>
              <a:r>
                <a:rPr lang="zh-CN" altLang="en-US" dirty="0">
                  <a:solidFill>
                    <a:schemeClr val="bg1"/>
                  </a:solidFill>
                </a:rPr>
                <a:t>在这里输入你的正文内容</a:t>
              </a:r>
            </a:p>
          </p:txBody>
        </p:sp>
      </p:grp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2F35776D-5238-43B1-8EE4-4BB5471C6551}"/>
              </a:ext>
            </a:extLst>
          </p:cNvPr>
          <p:cNvGrpSpPr/>
          <p:nvPr/>
        </p:nvGrpSpPr>
        <p:grpSpPr>
          <a:xfrm>
            <a:off x="4676175" y="1839878"/>
            <a:ext cx="2839650" cy="4187254"/>
            <a:chOff x="385762" y="1979578"/>
            <a:chExt cx="2839650" cy="4187254"/>
          </a:xfrm>
        </p:grpSpPr>
        <p:grpSp>
          <p:nvGrpSpPr>
            <p:cNvPr id="40" name="组合 39">
              <a:extLst>
                <a:ext uri="{FF2B5EF4-FFF2-40B4-BE49-F238E27FC236}">
                  <a16:creationId xmlns:a16="http://schemas.microsoft.com/office/drawing/2014/main" id="{9ED6049A-E0A3-47F6-A9A3-0F1B75400EF5}"/>
                </a:ext>
              </a:extLst>
            </p:cNvPr>
            <p:cNvGrpSpPr/>
            <p:nvPr/>
          </p:nvGrpSpPr>
          <p:grpSpPr>
            <a:xfrm>
              <a:off x="864187" y="1979578"/>
              <a:ext cx="1787527" cy="2073532"/>
              <a:chOff x="3256793" y="2614933"/>
              <a:chExt cx="2630412" cy="3051278"/>
            </a:xfrm>
          </p:grpSpPr>
          <p:sp>
            <p:nvSpPr>
              <p:cNvPr id="42" name="六边形 41">
                <a:extLst>
                  <a:ext uri="{FF2B5EF4-FFF2-40B4-BE49-F238E27FC236}">
                    <a16:creationId xmlns:a16="http://schemas.microsoft.com/office/drawing/2014/main" id="{8D96915B-80DA-46A3-BDC4-F9B8E2399D35}"/>
                  </a:ext>
                </a:extLst>
              </p:cNvPr>
              <p:cNvSpPr/>
              <p:nvPr/>
            </p:nvSpPr>
            <p:spPr>
              <a:xfrm rot="6678656">
                <a:off x="3046360" y="2825366"/>
                <a:ext cx="3051278" cy="2630412"/>
              </a:xfrm>
              <a:prstGeom prst="hexagon">
                <a:avLst/>
              </a:prstGeom>
              <a:noFill/>
              <a:ln w="38100">
                <a:solidFill>
                  <a:schemeClr val="accent2">
                    <a:alpha val="7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43" name="组合 42">
                <a:extLst>
                  <a:ext uri="{FF2B5EF4-FFF2-40B4-BE49-F238E27FC236}">
                    <a16:creationId xmlns:a16="http://schemas.microsoft.com/office/drawing/2014/main" id="{7437E3BB-282B-4F96-9285-CB739B664D6F}"/>
                  </a:ext>
                </a:extLst>
              </p:cNvPr>
              <p:cNvGrpSpPr/>
              <p:nvPr/>
            </p:nvGrpSpPr>
            <p:grpSpPr>
              <a:xfrm>
                <a:off x="3314512" y="2681888"/>
                <a:ext cx="2514975" cy="2917371"/>
                <a:chOff x="3314512" y="2681888"/>
                <a:chExt cx="2514975" cy="2917371"/>
              </a:xfrm>
            </p:grpSpPr>
            <p:sp>
              <p:nvSpPr>
                <p:cNvPr id="44" name="六边形 43">
                  <a:extLst>
                    <a:ext uri="{FF2B5EF4-FFF2-40B4-BE49-F238E27FC236}">
                      <a16:creationId xmlns:a16="http://schemas.microsoft.com/office/drawing/2014/main" id="{5806B34A-FCD0-48C9-B7E5-865A6D50F6F0}"/>
                    </a:ext>
                  </a:extLst>
                </p:cNvPr>
                <p:cNvSpPr/>
                <p:nvPr/>
              </p:nvSpPr>
              <p:spPr>
                <a:xfrm rot="5400000">
                  <a:off x="3113314" y="2883086"/>
                  <a:ext cx="2917371" cy="2514975"/>
                </a:xfrm>
                <a:prstGeom prst="hexagon">
                  <a:avLst/>
                </a:prstGeom>
                <a:noFill/>
                <a:ln w="28575">
                  <a:solidFill>
                    <a:schemeClr val="accent2">
                      <a:alpha val="7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45" name="六边形 44">
                  <a:extLst>
                    <a:ext uri="{FF2B5EF4-FFF2-40B4-BE49-F238E27FC236}">
                      <a16:creationId xmlns:a16="http://schemas.microsoft.com/office/drawing/2014/main" id="{305C52FE-7C07-4268-B434-4D34CB4BE79D}"/>
                    </a:ext>
                  </a:extLst>
                </p:cNvPr>
                <p:cNvSpPr/>
                <p:nvPr/>
              </p:nvSpPr>
              <p:spPr>
                <a:xfrm rot="5400000">
                  <a:off x="3460785" y="3182630"/>
                  <a:ext cx="2222430" cy="1915886"/>
                </a:xfrm>
                <a:prstGeom prst="hexagon">
                  <a:avLst/>
                </a:prstGeom>
                <a:noFill/>
                <a:ln w="38100">
                  <a:solidFill>
                    <a:schemeClr val="accent2">
                      <a:alpha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</p:grp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F4CBE250-ECBE-4DF8-B43C-C6FC5169E726}"/>
                </a:ext>
              </a:extLst>
            </p:cNvPr>
            <p:cNvSpPr txBox="1"/>
            <p:nvPr/>
          </p:nvSpPr>
          <p:spPr>
            <a:xfrm>
              <a:off x="385762" y="4225047"/>
              <a:ext cx="283965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b="1" spc="300" dirty="0">
                  <a:solidFill>
                    <a:schemeClr val="accent2"/>
                  </a:solidFill>
                  <a:latin typeface="+mj-ea"/>
                  <a:ea typeface="+mj-ea"/>
                </a:rPr>
                <a:t>输入小标题</a:t>
              </a:r>
            </a:p>
          </p:txBody>
        </p: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0461FAFE-3319-42A7-BD1F-FED45539C2A4}"/>
                </a:ext>
              </a:extLst>
            </p:cNvPr>
            <p:cNvSpPr txBox="1"/>
            <p:nvPr/>
          </p:nvSpPr>
          <p:spPr>
            <a:xfrm>
              <a:off x="385762" y="4668280"/>
              <a:ext cx="2839650" cy="1498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dirty="0">
                  <a:solidFill>
                    <a:schemeClr val="bg1"/>
                  </a:solidFill>
                </a:rPr>
                <a:t>在这里输入你的正文内容</a:t>
              </a:r>
              <a:endParaRPr lang="en-US" altLang="zh-CN" dirty="0">
                <a:solidFill>
                  <a:schemeClr val="bg1"/>
                </a:solidFill>
              </a:endParaRPr>
            </a:p>
            <a:p>
              <a:pPr algn="ctr">
                <a:lnSpc>
                  <a:spcPct val="130000"/>
                </a:lnSpc>
              </a:pPr>
              <a:r>
                <a:rPr lang="zh-CN" altLang="en-US" dirty="0">
                  <a:solidFill>
                    <a:schemeClr val="bg1"/>
                  </a:solidFill>
                </a:rPr>
                <a:t>在这里输入你的正文内容</a:t>
              </a:r>
            </a:p>
            <a:p>
              <a:pPr algn="ctr">
                <a:lnSpc>
                  <a:spcPct val="130000"/>
                </a:lnSpc>
              </a:pPr>
              <a:r>
                <a:rPr lang="zh-CN" altLang="en-US" dirty="0">
                  <a:solidFill>
                    <a:schemeClr val="bg1"/>
                  </a:solidFill>
                </a:rPr>
                <a:t>在这里输入你的正文内容</a:t>
              </a:r>
            </a:p>
            <a:p>
              <a:pPr algn="ctr">
                <a:lnSpc>
                  <a:spcPct val="130000"/>
                </a:lnSpc>
              </a:pPr>
              <a:r>
                <a:rPr lang="zh-CN" altLang="en-US" dirty="0">
                  <a:solidFill>
                    <a:schemeClr val="bg1"/>
                  </a:solidFill>
                </a:rPr>
                <a:t>在这里输入你的正文内容</a:t>
              </a:r>
            </a:p>
          </p:txBody>
        </p:sp>
      </p:grp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CE77BFE7-B749-4475-8C5A-99C203CF93C1}"/>
              </a:ext>
            </a:extLst>
          </p:cNvPr>
          <p:cNvGrpSpPr/>
          <p:nvPr/>
        </p:nvGrpSpPr>
        <p:grpSpPr>
          <a:xfrm>
            <a:off x="8829075" y="1839878"/>
            <a:ext cx="2839650" cy="4187254"/>
            <a:chOff x="385762" y="1979578"/>
            <a:chExt cx="2839650" cy="4187254"/>
          </a:xfrm>
        </p:grpSpPr>
        <p:grpSp>
          <p:nvGrpSpPr>
            <p:cNvPr id="79" name="组合 78">
              <a:extLst>
                <a:ext uri="{FF2B5EF4-FFF2-40B4-BE49-F238E27FC236}">
                  <a16:creationId xmlns:a16="http://schemas.microsoft.com/office/drawing/2014/main" id="{978F6419-5396-4E71-AC52-41F1A0E04D02}"/>
                </a:ext>
              </a:extLst>
            </p:cNvPr>
            <p:cNvGrpSpPr/>
            <p:nvPr/>
          </p:nvGrpSpPr>
          <p:grpSpPr>
            <a:xfrm>
              <a:off x="864187" y="1979578"/>
              <a:ext cx="1787527" cy="2073532"/>
              <a:chOff x="3256793" y="2614933"/>
              <a:chExt cx="2630412" cy="3051278"/>
            </a:xfrm>
          </p:grpSpPr>
          <p:sp>
            <p:nvSpPr>
              <p:cNvPr id="81" name="六边形 80">
                <a:extLst>
                  <a:ext uri="{FF2B5EF4-FFF2-40B4-BE49-F238E27FC236}">
                    <a16:creationId xmlns:a16="http://schemas.microsoft.com/office/drawing/2014/main" id="{643C1D37-3EA1-4420-99A9-A3C9EF9C763B}"/>
                  </a:ext>
                </a:extLst>
              </p:cNvPr>
              <p:cNvSpPr/>
              <p:nvPr/>
            </p:nvSpPr>
            <p:spPr>
              <a:xfrm rot="6678656">
                <a:off x="3046360" y="2825366"/>
                <a:ext cx="3051278" cy="2630412"/>
              </a:xfrm>
              <a:prstGeom prst="hexagon">
                <a:avLst/>
              </a:prstGeom>
              <a:noFill/>
              <a:ln w="38100">
                <a:solidFill>
                  <a:schemeClr val="accent2">
                    <a:alpha val="7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82" name="组合 81">
                <a:extLst>
                  <a:ext uri="{FF2B5EF4-FFF2-40B4-BE49-F238E27FC236}">
                    <a16:creationId xmlns:a16="http://schemas.microsoft.com/office/drawing/2014/main" id="{4C776276-CDBA-42EC-9F35-831D9256B40C}"/>
                  </a:ext>
                </a:extLst>
              </p:cNvPr>
              <p:cNvGrpSpPr/>
              <p:nvPr/>
            </p:nvGrpSpPr>
            <p:grpSpPr>
              <a:xfrm>
                <a:off x="3314512" y="2681888"/>
                <a:ext cx="2514975" cy="2917371"/>
                <a:chOff x="3314512" y="2681888"/>
                <a:chExt cx="2514975" cy="2917371"/>
              </a:xfrm>
            </p:grpSpPr>
            <p:sp>
              <p:nvSpPr>
                <p:cNvPr id="83" name="六边形 82">
                  <a:extLst>
                    <a:ext uri="{FF2B5EF4-FFF2-40B4-BE49-F238E27FC236}">
                      <a16:creationId xmlns:a16="http://schemas.microsoft.com/office/drawing/2014/main" id="{7B145FCE-1354-4CB8-937A-4979414D6131}"/>
                    </a:ext>
                  </a:extLst>
                </p:cNvPr>
                <p:cNvSpPr/>
                <p:nvPr/>
              </p:nvSpPr>
              <p:spPr>
                <a:xfrm rot="5400000">
                  <a:off x="3113314" y="2883086"/>
                  <a:ext cx="2917371" cy="2514975"/>
                </a:xfrm>
                <a:prstGeom prst="hexagon">
                  <a:avLst/>
                </a:prstGeom>
                <a:noFill/>
                <a:ln w="28575">
                  <a:solidFill>
                    <a:schemeClr val="accent2">
                      <a:alpha val="7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84" name="六边形 83">
                  <a:extLst>
                    <a:ext uri="{FF2B5EF4-FFF2-40B4-BE49-F238E27FC236}">
                      <a16:creationId xmlns:a16="http://schemas.microsoft.com/office/drawing/2014/main" id="{CA02FD4A-6930-42DE-B4F9-49E6548AB4D2}"/>
                    </a:ext>
                  </a:extLst>
                </p:cNvPr>
                <p:cNvSpPr/>
                <p:nvPr/>
              </p:nvSpPr>
              <p:spPr>
                <a:xfrm rot="5400000">
                  <a:off x="3460785" y="3182630"/>
                  <a:ext cx="2222430" cy="1915886"/>
                </a:xfrm>
                <a:prstGeom prst="hexagon">
                  <a:avLst/>
                </a:prstGeom>
                <a:noFill/>
                <a:ln w="38100">
                  <a:solidFill>
                    <a:schemeClr val="accent2">
                      <a:alpha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</p:grpSp>
        <p:sp>
          <p:nvSpPr>
            <p:cNvPr id="77" name="文本框 76">
              <a:extLst>
                <a:ext uri="{FF2B5EF4-FFF2-40B4-BE49-F238E27FC236}">
                  <a16:creationId xmlns:a16="http://schemas.microsoft.com/office/drawing/2014/main" id="{342958BE-0C02-4613-9728-B8D080BE54EC}"/>
                </a:ext>
              </a:extLst>
            </p:cNvPr>
            <p:cNvSpPr txBox="1"/>
            <p:nvPr/>
          </p:nvSpPr>
          <p:spPr>
            <a:xfrm>
              <a:off x="385762" y="4225047"/>
              <a:ext cx="283965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b="1" spc="300" dirty="0">
                  <a:solidFill>
                    <a:schemeClr val="accent2"/>
                  </a:solidFill>
                  <a:latin typeface="+mj-ea"/>
                  <a:ea typeface="+mj-ea"/>
                </a:rPr>
                <a:t>输入小标题</a:t>
              </a:r>
            </a:p>
          </p:txBody>
        </p:sp>
        <p:sp>
          <p:nvSpPr>
            <p:cNvPr id="78" name="文本框 77">
              <a:extLst>
                <a:ext uri="{FF2B5EF4-FFF2-40B4-BE49-F238E27FC236}">
                  <a16:creationId xmlns:a16="http://schemas.microsoft.com/office/drawing/2014/main" id="{B12C29BD-D6E3-4C35-803C-422380F3282E}"/>
                </a:ext>
              </a:extLst>
            </p:cNvPr>
            <p:cNvSpPr txBox="1"/>
            <p:nvPr/>
          </p:nvSpPr>
          <p:spPr>
            <a:xfrm>
              <a:off x="385762" y="4668280"/>
              <a:ext cx="2839650" cy="1498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dirty="0">
                  <a:solidFill>
                    <a:schemeClr val="bg1"/>
                  </a:solidFill>
                </a:rPr>
                <a:t>在这里输入你的正文内容</a:t>
              </a:r>
              <a:endParaRPr lang="en-US" altLang="zh-CN" dirty="0">
                <a:solidFill>
                  <a:schemeClr val="bg1"/>
                </a:solidFill>
              </a:endParaRPr>
            </a:p>
            <a:p>
              <a:pPr algn="ctr">
                <a:lnSpc>
                  <a:spcPct val="130000"/>
                </a:lnSpc>
              </a:pPr>
              <a:r>
                <a:rPr lang="zh-CN" altLang="en-US" dirty="0">
                  <a:solidFill>
                    <a:schemeClr val="bg1"/>
                  </a:solidFill>
                </a:rPr>
                <a:t>在这里输入你的正文内容</a:t>
              </a:r>
            </a:p>
            <a:p>
              <a:pPr algn="ctr">
                <a:lnSpc>
                  <a:spcPct val="130000"/>
                </a:lnSpc>
              </a:pPr>
              <a:r>
                <a:rPr lang="zh-CN" altLang="en-US" dirty="0">
                  <a:solidFill>
                    <a:schemeClr val="bg1"/>
                  </a:solidFill>
                </a:rPr>
                <a:t>在这里输入你的正文内容</a:t>
              </a:r>
            </a:p>
            <a:p>
              <a:pPr algn="ctr">
                <a:lnSpc>
                  <a:spcPct val="130000"/>
                </a:lnSpc>
              </a:pPr>
              <a:r>
                <a:rPr lang="zh-CN" altLang="en-US" dirty="0">
                  <a:solidFill>
                    <a:schemeClr val="bg1"/>
                  </a:solidFill>
                </a:rPr>
                <a:t>在这里输入你的正文内容</a:t>
              </a:r>
            </a:p>
          </p:txBody>
        </p:sp>
      </p:grpSp>
      <p:pic>
        <p:nvPicPr>
          <p:cNvPr id="85" name="图形 84">
            <a:extLst>
              <a:ext uri="{FF2B5EF4-FFF2-40B4-BE49-F238E27FC236}">
                <a16:creationId xmlns:a16="http://schemas.microsoft.com/office/drawing/2014/main" id="{27DEFBA6-9A99-422F-826B-6EC113D38F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53363" y="2581643"/>
            <a:ext cx="590001" cy="590001"/>
          </a:xfrm>
          <a:prstGeom prst="rect">
            <a:avLst/>
          </a:prstGeom>
        </p:spPr>
      </p:pic>
      <p:pic>
        <p:nvPicPr>
          <p:cNvPr id="86" name="图形 85">
            <a:extLst>
              <a:ext uri="{FF2B5EF4-FFF2-40B4-BE49-F238E27FC236}">
                <a16:creationId xmlns:a16="http://schemas.microsoft.com/office/drawing/2014/main" id="{0283FC5B-8AFC-42EB-8DB5-CA5AFF073EE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927568" y="2576504"/>
            <a:ext cx="595140" cy="595140"/>
          </a:xfrm>
          <a:prstGeom prst="rect">
            <a:avLst/>
          </a:prstGeom>
        </p:spPr>
      </p:pic>
      <p:cxnSp>
        <p:nvCxnSpPr>
          <p:cNvPr id="87" name="直接连接符 86">
            <a:extLst>
              <a:ext uri="{FF2B5EF4-FFF2-40B4-BE49-F238E27FC236}">
                <a16:creationId xmlns:a16="http://schemas.microsoft.com/office/drawing/2014/main" id="{544B1CE4-4A3A-4DB8-8AFC-A42E314DB7B5}"/>
              </a:ext>
            </a:extLst>
          </p:cNvPr>
          <p:cNvCxnSpPr/>
          <p:nvPr/>
        </p:nvCxnSpPr>
        <p:spPr>
          <a:xfrm>
            <a:off x="435510" y="1229785"/>
            <a:ext cx="479625" cy="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50804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蓝色, 户外&#10;&#10;已生成高可信度的说明">
            <a:extLst>
              <a:ext uri="{FF2B5EF4-FFF2-40B4-BE49-F238E27FC236}">
                <a16:creationId xmlns:a16="http://schemas.microsoft.com/office/drawing/2014/main" id="{C6F7038B-FAEF-44C4-AEBB-6A512D0E3A4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556" r="555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78C44033-1FE0-4163-9092-CA979D5298C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5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PA_文本框 10">
            <a:extLst>
              <a:ext uri="{FF2B5EF4-FFF2-40B4-BE49-F238E27FC236}">
                <a16:creationId xmlns:a16="http://schemas.microsoft.com/office/drawing/2014/main" id="{68B72543-3F3E-43F8-B54D-0B7584CB3906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1294654" y="1122966"/>
            <a:ext cx="9602691" cy="21687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30000"/>
              </a:lnSpc>
              <a:defRPr sz="11500" spc="600">
                <a:gradFill>
                  <a:gsLst>
                    <a:gs pos="8000">
                      <a:schemeClr val="accent2"/>
                    </a:gs>
                    <a:gs pos="100000">
                      <a:schemeClr val="accent2">
                        <a:alpha val="0"/>
                      </a:schemeClr>
                    </a:gs>
                  </a:gsLst>
                  <a:lin ang="5400000" scaled="1"/>
                </a:gradFill>
                <a:latin typeface="+mj-lt"/>
                <a:ea typeface="微软雅黑" panose="020B0503020204020204" pitchFamily="34" charset="-122"/>
                <a:cs typeface="+mn-ea"/>
              </a:defRPr>
            </a:lvl1pPr>
          </a:lstStyle>
          <a:p>
            <a:r>
              <a:rPr lang="en-US" altLang="zh-CN" dirty="0">
                <a:sym typeface="+mn-lt"/>
              </a:rPr>
              <a:t>02</a:t>
            </a:r>
            <a:endParaRPr lang="zh-CN" altLang="en-US" dirty="0">
              <a:sym typeface="+mn-lt"/>
            </a:endParaRPr>
          </a:p>
        </p:txBody>
      </p:sp>
      <p:sp>
        <p:nvSpPr>
          <p:cNvPr id="3" name="PA_任意多边形 83">
            <a:extLst>
              <a:ext uri="{FF2B5EF4-FFF2-40B4-BE49-F238E27FC236}">
                <a16:creationId xmlns:a16="http://schemas.microsoft.com/office/drawing/2014/main" id="{14A99E0A-8291-4FBA-8CAB-B5DAF40E84CF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 flipH="1">
            <a:off x="3942615" y="4650666"/>
            <a:ext cx="5742053" cy="580624"/>
          </a:xfrm>
          <a:custGeom>
            <a:avLst/>
            <a:gdLst>
              <a:gd name="connsiteX0" fmla="*/ 0 w 7639050"/>
              <a:gd name="connsiteY0" fmla="*/ 1924050 h 1924050"/>
              <a:gd name="connsiteX1" fmla="*/ 1943100 w 7639050"/>
              <a:gd name="connsiteY1" fmla="*/ 0 h 1924050"/>
              <a:gd name="connsiteX2" fmla="*/ 3848100 w 7639050"/>
              <a:gd name="connsiteY2" fmla="*/ 1924050 h 1924050"/>
              <a:gd name="connsiteX3" fmla="*/ 5753100 w 7639050"/>
              <a:gd name="connsiteY3" fmla="*/ 0 h 1924050"/>
              <a:gd name="connsiteX4" fmla="*/ 7639050 w 7639050"/>
              <a:gd name="connsiteY4" fmla="*/ 1924050 h 1924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39050" h="1924050">
                <a:moveTo>
                  <a:pt x="0" y="1924050"/>
                </a:moveTo>
                <a:cubicBezTo>
                  <a:pt x="650875" y="962025"/>
                  <a:pt x="1301750" y="0"/>
                  <a:pt x="1943100" y="0"/>
                </a:cubicBezTo>
                <a:cubicBezTo>
                  <a:pt x="2584450" y="0"/>
                  <a:pt x="3213100" y="1924050"/>
                  <a:pt x="3848100" y="1924050"/>
                </a:cubicBezTo>
                <a:cubicBezTo>
                  <a:pt x="4483100" y="1924050"/>
                  <a:pt x="5121275" y="0"/>
                  <a:pt x="5753100" y="0"/>
                </a:cubicBezTo>
                <a:cubicBezTo>
                  <a:pt x="6384925" y="0"/>
                  <a:pt x="7011987" y="962025"/>
                  <a:pt x="7639050" y="1924050"/>
                </a:cubicBezTo>
              </a:path>
            </a:pathLst>
          </a:custGeom>
          <a:noFill/>
          <a:ln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99000">
                  <a:schemeClr val="bg1">
                    <a:alpha val="0"/>
                  </a:schemeClr>
                </a:gs>
              </a:gsLst>
              <a:lin ang="54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</a:endParaRPr>
          </a:p>
        </p:txBody>
      </p:sp>
      <p:sp>
        <p:nvSpPr>
          <p:cNvPr id="4" name="PA_任意多边形 85">
            <a:extLst>
              <a:ext uri="{FF2B5EF4-FFF2-40B4-BE49-F238E27FC236}">
                <a16:creationId xmlns:a16="http://schemas.microsoft.com/office/drawing/2014/main" id="{1E5D6DB5-47F0-4244-BC5F-28B8C3B8A121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2507333" y="4650666"/>
            <a:ext cx="5742053" cy="580624"/>
          </a:xfrm>
          <a:custGeom>
            <a:avLst/>
            <a:gdLst>
              <a:gd name="connsiteX0" fmla="*/ 0 w 7639050"/>
              <a:gd name="connsiteY0" fmla="*/ 1924050 h 1924050"/>
              <a:gd name="connsiteX1" fmla="*/ 1943100 w 7639050"/>
              <a:gd name="connsiteY1" fmla="*/ 0 h 1924050"/>
              <a:gd name="connsiteX2" fmla="*/ 3848100 w 7639050"/>
              <a:gd name="connsiteY2" fmla="*/ 1924050 h 1924050"/>
              <a:gd name="connsiteX3" fmla="*/ 5753100 w 7639050"/>
              <a:gd name="connsiteY3" fmla="*/ 0 h 1924050"/>
              <a:gd name="connsiteX4" fmla="*/ 7639050 w 7639050"/>
              <a:gd name="connsiteY4" fmla="*/ 1924050 h 1924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39050" h="1924050">
                <a:moveTo>
                  <a:pt x="0" y="1924050"/>
                </a:moveTo>
                <a:cubicBezTo>
                  <a:pt x="650875" y="962025"/>
                  <a:pt x="1301750" y="0"/>
                  <a:pt x="1943100" y="0"/>
                </a:cubicBezTo>
                <a:cubicBezTo>
                  <a:pt x="2584450" y="0"/>
                  <a:pt x="3213100" y="1924050"/>
                  <a:pt x="3848100" y="1924050"/>
                </a:cubicBezTo>
                <a:cubicBezTo>
                  <a:pt x="4483100" y="1924050"/>
                  <a:pt x="5121275" y="0"/>
                  <a:pt x="5753100" y="0"/>
                </a:cubicBezTo>
                <a:cubicBezTo>
                  <a:pt x="6384925" y="0"/>
                  <a:pt x="7011987" y="962025"/>
                  <a:pt x="7639050" y="1924050"/>
                </a:cubicBezTo>
              </a:path>
            </a:pathLst>
          </a:custGeom>
          <a:noFill/>
          <a:ln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99000">
                  <a:schemeClr val="bg1">
                    <a:alpha val="0"/>
                  </a:schemeClr>
                </a:gs>
              </a:gsLst>
              <a:lin ang="54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</a:endParaRPr>
          </a:p>
        </p:txBody>
      </p:sp>
      <p:sp>
        <p:nvSpPr>
          <p:cNvPr id="5" name="PA_椭圆 89">
            <a:extLst>
              <a:ext uri="{FF2B5EF4-FFF2-40B4-BE49-F238E27FC236}">
                <a16:creationId xmlns:a16="http://schemas.microsoft.com/office/drawing/2014/main" id="{106BE5B0-30BE-4EB3-BB39-448B3350A83A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7997235" y="4575097"/>
            <a:ext cx="258978" cy="258978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</a:endParaRPr>
          </a:p>
        </p:txBody>
      </p:sp>
      <p:sp>
        <p:nvSpPr>
          <p:cNvPr id="6" name="PA_椭圆 90">
            <a:extLst>
              <a:ext uri="{FF2B5EF4-FFF2-40B4-BE49-F238E27FC236}">
                <a16:creationId xmlns:a16="http://schemas.microsoft.com/office/drawing/2014/main" id="{425677EF-EB30-4BEC-AD72-1CC834055AB2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4343364" y="4728239"/>
            <a:ext cx="402829" cy="402829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3818716-7AB0-40F3-A8A7-E2AE72AC0985}"/>
              </a:ext>
            </a:extLst>
          </p:cNvPr>
          <p:cNvSpPr/>
          <p:nvPr/>
        </p:nvSpPr>
        <p:spPr>
          <a:xfrm>
            <a:off x="3759461" y="3122909"/>
            <a:ext cx="4673075" cy="8867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4400" b="1" spc="600" dirty="0">
                <a:gradFill flip="none" rotWithShape="1">
                  <a:gsLst>
                    <a:gs pos="8000">
                      <a:schemeClr val="accent2"/>
                    </a:gs>
                    <a:gs pos="100000">
                      <a:schemeClr val="accent2">
                        <a:alpha val="0"/>
                      </a:schemeClr>
                    </a:gs>
                  </a:gsLst>
                  <a:lin ang="54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输入你的小标题</a:t>
            </a:r>
          </a:p>
        </p:txBody>
      </p:sp>
    </p:spTree>
    <p:extLst>
      <p:ext uri="{BB962C8B-B14F-4D97-AF65-F5344CB8AC3E}">
        <p14:creationId xmlns:p14="http://schemas.microsoft.com/office/powerpoint/2010/main" val="75521042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heme/theme1.xml><?xml version="1.0" encoding="utf-8"?>
<a:theme xmlns:a="http://schemas.openxmlformats.org/drawingml/2006/main" name="Office 主题​​">
  <a:themeElements>
    <a:clrScheme name="科技风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41D33"/>
      </a:accent1>
      <a:accent2>
        <a:srgbClr val="00B0F0"/>
      </a:accent2>
      <a:accent3>
        <a:srgbClr val="00FFFF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5">
      <a:majorFont>
        <a:latin typeface="Segoe UI"/>
        <a:ea typeface="微软雅黑"/>
        <a:cs typeface=""/>
      </a:majorFont>
      <a:minorFont>
        <a:latin typeface="Segoe UI Light"/>
        <a:ea typeface="微软雅黑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30">
      <a:majorFont>
        <a:latin typeface="Manrope"/>
        <a:ea typeface="阿里巴巴普惠体 B"/>
        <a:cs typeface=""/>
      </a:majorFont>
      <a:minorFont>
        <a:latin typeface="Manrope Light"/>
        <a:ea typeface="阿里巴巴普惠体 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567</TotalTime>
  <Words>1606</Words>
  <Application>Microsoft Office PowerPoint</Application>
  <PresentationFormat>宽屏</PresentationFormat>
  <Paragraphs>320</Paragraphs>
  <Slides>34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34</vt:i4>
      </vt:variant>
    </vt:vector>
  </HeadingPairs>
  <TitlesOfParts>
    <vt:vector size="45" baseType="lpstr">
      <vt:lpstr>Manrope Light</vt:lpstr>
      <vt:lpstr>等线</vt:lpstr>
      <vt:lpstr>微软雅黑</vt:lpstr>
      <vt:lpstr>微软雅黑 Light</vt:lpstr>
      <vt:lpstr>Arial</vt:lpstr>
      <vt:lpstr>Calibri</vt:lpstr>
      <vt:lpstr>DIN</vt:lpstr>
      <vt:lpstr>Segoe UI</vt:lpstr>
      <vt:lpstr>Segoe UI Light</vt:lpstr>
      <vt:lpstr>Office 主题​​</vt:lpstr>
      <vt:lpstr>3_Office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WEICHONG</dc:creator>
  <cp:lastModifiedBy>秦 阳</cp:lastModifiedBy>
  <cp:revision>51</cp:revision>
  <dcterms:created xsi:type="dcterms:W3CDTF">2018-09-12T13:36:57Z</dcterms:created>
  <dcterms:modified xsi:type="dcterms:W3CDTF">2021-06-12T15:30:33Z</dcterms:modified>
</cp:coreProperties>
</file>